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7"/>
  </p:notesMasterIdLst>
  <p:handoutMasterIdLst>
    <p:handoutMasterId r:id="rId18"/>
  </p:handoutMasterIdLst>
  <p:sldIdLst>
    <p:sldId id="256" r:id="rId2"/>
    <p:sldId id="257" r:id="rId3"/>
    <p:sldId id="259" r:id="rId4"/>
    <p:sldId id="260" r:id="rId5"/>
    <p:sldId id="265" r:id="rId6"/>
    <p:sldId id="272" r:id="rId7"/>
    <p:sldId id="266" r:id="rId8"/>
    <p:sldId id="268" r:id="rId9"/>
    <p:sldId id="269" r:id="rId10"/>
    <p:sldId id="270" r:id="rId11"/>
    <p:sldId id="274" r:id="rId12"/>
    <p:sldId id="273" r:id="rId13"/>
    <p:sldId id="271" r:id="rId14"/>
    <p:sldId id="261" r:id="rId15"/>
    <p:sldId id="258" r:id="rId16"/>
  </p:sldIdLst>
  <p:sldSz cx="10080625" cy="7559675"/>
  <p:notesSz cx="7772400" cy="10058400"/>
  <p:embeddedFontLst>
    <p:embeddedFont>
      <p:font typeface="Calibri" panose="020F0502020204030204" pitchFamily="34" charset="0"/>
      <p:regular r:id="rId19"/>
      <p:bold r:id="rId20"/>
      <p:italic r:id="rId21"/>
      <p:boldItalic r:id="rId22"/>
    </p:embeddedFont>
    <p:embeddedFont>
      <p:font typeface="Gothic821 Cn BT" panose="020F0806020204040204" pitchFamily="34" charset="0"/>
      <p:regular r:id="rId23"/>
    </p:embeddedFont>
    <p:embeddedFont>
      <p:font typeface="Lubalin Graph Book" pitchFamily="2"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6606"/>
    <a:srgbClr val="214332"/>
    <a:srgbClr val="E54535"/>
    <a:srgbClr val="963C2B"/>
    <a:srgbClr val="0067A3"/>
    <a:srgbClr val="4BBF6B"/>
    <a:srgbClr val="2043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356" autoAdjust="0"/>
  </p:normalViewPr>
  <p:slideViewPr>
    <p:cSldViewPr snapToGrid="0">
      <p:cViewPr>
        <p:scale>
          <a:sx n="50" d="100"/>
          <a:sy n="50" d="100"/>
        </p:scale>
        <p:origin x="3210" y="8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es Pyke" userId="8536a34c750c90f3" providerId="LiveId" clId="{A4FE5E1B-1CF2-47DA-A050-31FFFE8BC2A9}"/>
    <pc:docChg chg="modSld">
      <pc:chgData name="James Pyke" userId="8536a34c750c90f3" providerId="LiveId" clId="{A4FE5E1B-1CF2-47DA-A050-31FFFE8BC2A9}" dt="2017-10-04T10:47:47.659" v="58" actId="20577"/>
      <pc:docMkLst>
        <pc:docMk/>
      </pc:docMkLst>
      <pc:sldChg chg="modSp">
        <pc:chgData name="James Pyke" userId="8536a34c750c90f3" providerId="LiveId" clId="{A4FE5E1B-1CF2-47DA-A050-31FFFE8BC2A9}" dt="2017-10-04T10:35:01.336" v="37" actId="20577"/>
        <pc:sldMkLst>
          <pc:docMk/>
          <pc:sldMk cId="0" sldId="256"/>
        </pc:sldMkLst>
        <pc:spChg chg="mod">
          <ac:chgData name="James Pyke" userId="8536a34c750c90f3" providerId="LiveId" clId="{A4FE5E1B-1CF2-47DA-A050-31FFFE8BC2A9}" dt="2017-10-04T10:35:01.336" v="37" actId="20577"/>
          <ac:spMkLst>
            <pc:docMk/>
            <pc:sldMk cId="0" sldId="256"/>
            <ac:spMk id="4" creationId="{D9FF5D5B-AAF1-463E-BA1B-B9B8971FCD36}"/>
          </ac:spMkLst>
        </pc:spChg>
      </pc:sldChg>
      <pc:sldChg chg="modSp">
        <pc:chgData name="James Pyke" userId="8536a34c750c90f3" providerId="LiveId" clId="{A4FE5E1B-1CF2-47DA-A050-31FFFE8BC2A9}" dt="2017-10-04T10:47:47.659" v="58" actId="20577"/>
        <pc:sldMkLst>
          <pc:docMk/>
          <pc:sldMk cId="2258151239" sldId="259"/>
        </pc:sldMkLst>
        <pc:spChg chg="mod">
          <ac:chgData name="James Pyke" userId="8536a34c750c90f3" providerId="LiveId" clId="{A4FE5E1B-1CF2-47DA-A050-31FFFE8BC2A9}" dt="2017-10-04T10:47:47.659" v="58" actId="20577"/>
          <ac:spMkLst>
            <pc:docMk/>
            <pc:sldMk cId="2258151239" sldId="259"/>
            <ac:spMk id="2" creationId="{EEC02CFC-BD2D-4E50-959E-D9002AD442D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BA1FAB-D3EA-42E3-AD18-4B94ACB2F3E2}"/>
              </a:ext>
            </a:extLst>
          </p:cNvPr>
          <p:cNvSpPr txBox="1">
            <a:spLocks noGrp="1"/>
          </p:cNvSpPr>
          <p:nvPr>
            <p:ph type="hdr" sz="quarter"/>
          </p:nvPr>
        </p:nvSpPr>
        <p:spPr>
          <a:xfrm>
            <a:off x="0" y="0"/>
            <a:ext cx="356" cy="356"/>
          </a:xfrm>
          <a:prstGeom prst="rect">
            <a:avLst/>
          </a:prstGeom>
          <a:noFill/>
          <a:ln>
            <a:noFill/>
          </a:ln>
        </p:spPr>
        <p:txBody>
          <a:bodyPr vert="horz" wrap="none" lIns="90004" tIns="44997" rIns="90004" bIns="44997" anchor="t" anchorCtr="0" compatLnSpc="0">
            <a:noAutofit/>
          </a:bodyPr>
          <a:lstStyle/>
          <a:p>
            <a:pPr marL="0" marR="0" lvl="0" indent="0" algn="l" defTabSz="914400" rtl="0" fontAlgn="auto" hangingPunct="0">
              <a:lnSpc>
                <a:spcPct val="100000"/>
              </a:lnSpc>
              <a:spcBef>
                <a:spcPts val="0"/>
              </a:spcBef>
              <a:spcAft>
                <a:spcPts val="0"/>
              </a:spcAft>
              <a:buNone/>
              <a:tabLst/>
              <a:defRPr sz="1400" b="0" i="0" u="none" strike="noStrike" kern="0" cap="none" spc="0" baseline="0">
                <a:solidFill>
                  <a:srgbClr val="000000"/>
                </a:solidFill>
                <a:uFillTx/>
              </a:defRPr>
            </a:pPr>
            <a:endParaRPr lang="en-GB" sz="1400" b="0" i="0" u="none" strike="noStrike" kern="1200" cap="none" spc="0" baseline="0">
              <a:solidFill>
                <a:srgbClr val="000000"/>
              </a:solidFill>
              <a:uFillTx/>
              <a:latin typeface="Liberation Sans" pitchFamily="18"/>
              <a:ea typeface="DejaVu Sans" pitchFamily="2"/>
              <a:cs typeface="Noto Sans Devanagari" pitchFamily="2"/>
            </a:endParaRPr>
          </a:p>
        </p:txBody>
      </p:sp>
      <p:sp>
        <p:nvSpPr>
          <p:cNvPr id="3" name="Date Placeholder 2">
            <a:extLst>
              <a:ext uri="{FF2B5EF4-FFF2-40B4-BE49-F238E27FC236}">
                <a16:creationId xmlns:a16="http://schemas.microsoft.com/office/drawing/2014/main" id="{A8B07041-68D1-4EEE-856D-B960EC441B13}"/>
              </a:ext>
            </a:extLst>
          </p:cNvPr>
          <p:cNvSpPr txBox="1">
            <a:spLocks noGrp="1"/>
          </p:cNvSpPr>
          <p:nvPr>
            <p:ph type="dt" sz="quarter" idx="1"/>
          </p:nvPr>
        </p:nvSpPr>
        <p:spPr>
          <a:xfrm>
            <a:off x="0" y="9555480"/>
            <a:ext cx="3372837" cy="502563"/>
          </a:xfrm>
          <a:prstGeom prst="rect">
            <a:avLst/>
          </a:prstGeom>
          <a:noFill/>
          <a:ln>
            <a:noFill/>
          </a:ln>
        </p:spPr>
        <p:txBody>
          <a:bodyPr vert="horz" wrap="none" lIns="90004" tIns="44997" rIns="90004" bIns="44997" anchor="t" anchorCtr="0" compatLnSpc="0">
            <a:noAutofit/>
          </a:bodyPr>
          <a:lstStyle/>
          <a:p>
            <a:pPr marL="0" marR="0" lvl="0" indent="0" algn="r" defTabSz="914400" rtl="0" fontAlgn="auto" hangingPunct="0">
              <a:lnSpc>
                <a:spcPct val="100000"/>
              </a:lnSpc>
              <a:spcBef>
                <a:spcPts val="0"/>
              </a:spcBef>
              <a:spcAft>
                <a:spcPts val="0"/>
              </a:spcAft>
              <a:buNone/>
              <a:tabLst/>
              <a:defRPr sz="1400" b="0" i="0" u="none" strike="noStrike" kern="0" cap="none" spc="0" baseline="0">
                <a:solidFill>
                  <a:srgbClr val="000000"/>
                </a:solidFill>
                <a:uFillTx/>
              </a:defRPr>
            </a:pPr>
            <a:endParaRPr lang="en-GB" sz="1400" b="0" i="0" u="none" strike="noStrike" kern="1200" cap="none" spc="0" baseline="0">
              <a:solidFill>
                <a:srgbClr val="000000"/>
              </a:solidFill>
              <a:uFillTx/>
              <a:latin typeface="Liberation Sans" pitchFamily="18"/>
              <a:ea typeface="DejaVu Sans" pitchFamily="2"/>
              <a:cs typeface="Noto Sans Devanagari" pitchFamily="2"/>
            </a:endParaRPr>
          </a:p>
        </p:txBody>
      </p:sp>
      <p:sp>
        <p:nvSpPr>
          <p:cNvPr id="4" name="Footer Placeholder 3">
            <a:extLst>
              <a:ext uri="{FF2B5EF4-FFF2-40B4-BE49-F238E27FC236}">
                <a16:creationId xmlns:a16="http://schemas.microsoft.com/office/drawing/2014/main" id="{BA3CFFA6-7EDE-4C9A-8195-DDCDE5AC8966}"/>
              </a:ext>
            </a:extLst>
          </p:cNvPr>
          <p:cNvSpPr txBox="1">
            <a:spLocks noGrp="1"/>
          </p:cNvSpPr>
          <p:nvPr>
            <p:ph type="ftr" sz="quarter" idx="2"/>
          </p:nvPr>
        </p:nvSpPr>
        <p:spPr>
          <a:xfrm>
            <a:off x="0" y="0"/>
            <a:ext cx="3372837" cy="502563"/>
          </a:xfrm>
          <a:prstGeom prst="rect">
            <a:avLst/>
          </a:prstGeom>
          <a:noFill/>
          <a:ln>
            <a:noFill/>
          </a:ln>
        </p:spPr>
        <p:txBody>
          <a:bodyPr vert="horz" wrap="none" lIns="90004" tIns="44997" rIns="90004" bIns="44997" anchor="b" anchorCtr="0" compatLnSpc="0">
            <a:noAutofit/>
          </a:bodyPr>
          <a:lstStyle/>
          <a:p>
            <a:pPr marL="0" marR="0" lvl="0" indent="0" algn="l" defTabSz="914400" rtl="0" fontAlgn="auto" hangingPunct="0">
              <a:lnSpc>
                <a:spcPct val="100000"/>
              </a:lnSpc>
              <a:spcBef>
                <a:spcPts val="0"/>
              </a:spcBef>
              <a:spcAft>
                <a:spcPts val="0"/>
              </a:spcAft>
              <a:buNone/>
              <a:tabLst/>
              <a:defRPr sz="1400" b="0" i="0" u="none" strike="noStrike" kern="0" cap="none" spc="0" baseline="0">
                <a:solidFill>
                  <a:srgbClr val="000000"/>
                </a:solidFill>
                <a:uFillTx/>
              </a:defRPr>
            </a:pPr>
            <a:endParaRPr lang="en-GB" sz="1400" b="0" i="0" u="none" strike="noStrike" kern="1200" cap="none" spc="0" baseline="0">
              <a:solidFill>
                <a:srgbClr val="000000"/>
              </a:solidFill>
              <a:uFillTx/>
              <a:latin typeface="Liberation Sans" pitchFamily="18"/>
              <a:ea typeface="DejaVu Sans" pitchFamily="2"/>
              <a:cs typeface="Noto Sans Devanagari" pitchFamily="2"/>
            </a:endParaRPr>
          </a:p>
        </p:txBody>
      </p:sp>
      <p:sp>
        <p:nvSpPr>
          <p:cNvPr id="5" name="Slide Number Placeholder 4">
            <a:extLst>
              <a:ext uri="{FF2B5EF4-FFF2-40B4-BE49-F238E27FC236}">
                <a16:creationId xmlns:a16="http://schemas.microsoft.com/office/drawing/2014/main" id="{6B350A87-188F-42E9-931B-61ACED6A8E69}"/>
              </a:ext>
            </a:extLst>
          </p:cNvPr>
          <p:cNvSpPr txBox="1">
            <a:spLocks noGrp="1"/>
          </p:cNvSpPr>
          <p:nvPr>
            <p:ph type="sldNum" sz="quarter" idx="3"/>
          </p:nvPr>
        </p:nvSpPr>
        <p:spPr>
          <a:xfrm>
            <a:off x="4399196" y="0"/>
            <a:ext cx="3372837" cy="502563"/>
          </a:xfrm>
          <a:prstGeom prst="rect">
            <a:avLst/>
          </a:prstGeom>
          <a:noFill/>
          <a:ln>
            <a:noFill/>
          </a:ln>
        </p:spPr>
        <p:txBody>
          <a:bodyPr vert="horz" wrap="none" lIns="90004" tIns="44997" rIns="90004" bIns="44997" anchor="b" anchorCtr="0" compatLnSpc="0">
            <a:noAutofit/>
          </a:bodyPr>
          <a:lstStyle/>
          <a:p>
            <a:pPr marL="0" marR="0" lvl="0" indent="0" algn="r" defTabSz="914400" rtl="0" fontAlgn="auto" hangingPunct="0">
              <a:lnSpc>
                <a:spcPct val="100000"/>
              </a:lnSpc>
              <a:spcBef>
                <a:spcPts val="0"/>
              </a:spcBef>
              <a:spcAft>
                <a:spcPts val="0"/>
              </a:spcAft>
              <a:buNone/>
              <a:tabLst/>
              <a:defRPr sz="1400" b="0" i="0" u="none" strike="noStrike" kern="0" cap="none" spc="0" baseline="0">
                <a:solidFill>
                  <a:srgbClr val="000000"/>
                </a:solidFill>
                <a:uFillTx/>
              </a:defRPr>
            </a:pPr>
            <a:fld id="{58A9D3F4-C27C-4A38-9332-536862DF995C}" type="slidenum">
              <a:t>‹#›</a:t>
            </a:fld>
            <a:endParaRPr lang="en-GB" sz="1400" b="0" i="0" u="none" strike="noStrike" kern="1200" cap="none" spc="0" baseline="0">
              <a:solidFill>
                <a:srgbClr val="000000"/>
              </a:solidFill>
              <a:uFillTx/>
              <a:latin typeface="Liberation Sans" pitchFamily="18"/>
              <a:ea typeface="DejaVu Sans" pitchFamily="2"/>
              <a:cs typeface="Noto Sans Devanagari" pitchFamily="2"/>
            </a:endParaRPr>
          </a:p>
        </p:txBody>
      </p:sp>
    </p:spTree>
    <p:extLst>
      <p:ext uri="{BB962C8B-B14F-4D97-AF65-F5344CB8AC3E}">
        <p14:creationId xmlns:p14="http://schemas.microsoft.com/office/powerpoint/2010/main" val="410447401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368CC6-85E7-4334-9485-2D24C3E327AF}"/>
              </a:ext>
            </a:extLst>
          </p:cNvPr>
          <p:cNvSpPr>
            <a:spLocks noGrp="1" noRot="1" noChangeAspect="1"/>
          </p:cNvSpPr>
          <p:nvPr>
            <p:ph type="sldImg" idx="2"/>
          </p:nvPr>
        </p:nvSpPr>
        <p:spPr>
          <a:xfrm>
            <a:off x="1371600" y="764282"/>
            <a:ext cx="5028477" cy="3771360"/>
          </a:xfrm>
          <a:prstGeom prst="rect">
            <a:avLst/>
          </a:prstGeom>
          <a:noFill/>
          <a:ln>
            <a:noFill/>
            <a:prstDash val="solid"/>
          </a:ln>
        </p:spPr>
      </p:sp>
      <p:sp>
        <p:nvSpPr>
          <p:cNvPr id="3" name="Notes Placeholder 2">
            <a:extLst>
              <a:ext uri="{FF2B5EF4-FFF2-40B4-BE49-F238E27FC236}">
                <a16:creationId xmlns:a16="http://schemas.microsoft.com/office/drawing/2014/main" id="{F8B96F01-35B2-43E1-B863-8CC5B36D2DAF}"/>
              </a:ext>
            </a:extLst>
          </p:cNvPr>
          <p:cNvSpPr txBox="1">
            <a:spLocks noGrp="1"/>
          </p:cNvSpPr>
          <p:nvPr>
            <p:ph type="body" sz="quarter" idx="3"/>
          </p:nvPr>
        </p:nvSpPr>
        <p:spPr>
          <a:xfrm>
            <a:off x="777240" y="4777557"/>
            <a:ext cx="6217563" cy="4525923"/>
          </a:xfrm>
          <a:prstGeom prst="rect">
            <a:avLst/>
          </a:prstGeom>
          <a:noFill/>
          <a:ln>
            <a:noFill/>
          </a:ln>
        </p:spPr>
        <p:txBody>
          <a:bodyPr vert="horz" wrap="square" lIns="0" tIns="0" rIns="0" bIns="0" anchor="t" anchorCtr="0" compatLnSpc="1">
            <a:noAutofit/>
          </a:bodyPr>
          <a:lstStyle/>
          <a:p>
            <a:pPr lvl="0"/>
            <a:endParaRPr lang="en-GB"/>
          </a:p>
        </p:txBody>
      </p:sp>
      <p:sp>
        <p:nvSpPr>
          <p:cNvPr id="4" name="Header Placeholder 3">
            <a:extLst>
              <a:ext uri="{FF2B5EF4-FFF2-40B4-BE49-F238E27FC236}">
                <a16:creationId xmlns:a16="http://schemas.microsoft.com/office/drawing/2014/main" id="{3EF2B6E8-9EDA-495D-9FDB-98DA3E7AFC62}"/>
              </a:ext>
            </a:extLst>
          </p:cNvPr>
          <p:cNvSpPr txBox="1">
            <a:spLocks noGrp="1"/>
          </p:cNvSpPr>
          <p:nvPr>
            <p:ph type="hdr" sz="quarter"/>
          </p:nvPr>
        </p:nvSpPr>
        <p:spPr>
          <a:xfrm>
            <a:off x="1554480" y="5532120"/>
            <a:ext cx="6217563" cy="4525923"/>
          </a:xfrm>
          <a:prstGeom prst="rect">
            <a:avLst/>
          </a:prstGeom>
          <a:noFill/>
          <a:ln>
            <a:noFill/>
          </a:ln>
        </p:spPr>
        <p:txBody>
          <a:bodyPr vert="horz" wrap="square" lIns="0" tIns="0" rIns="0" bIns="0" anchor="t" anchorCtr="0" compatLnSpc="1">
            <a:noAutofit/>
          </a:bodyPr>
          <a:lstStyle>
            <a:lvl1pPr marL="0" marR="0" lvl="0" indent="0" algn="l" defTabSz="914400" rtl="0" fontAlgn="auto" hangingPunct="0">
              <a:lnSpc>
                <a:spcPct val="100000"/>
              </a:lnSpc>
              <a:spcBef>
                <a:spcPts val="0"/>
              </a:spcBef>
              <a:spcAft>
                <a:spcPts val="0"/>
              </a:spcAft>
              <a:buNone/>
              <a:tabLst/>
              <a:defRPr lang="en-GB" sz="1400" b="0" i="0" u="none" strike="noStrike" kern="1200" cap="none" spc="0" baseline="0">
                <a:solidFill>
                  <a:srgbClr val="000000"/>
                </a:solidFill>
                <a:uFillTx/>
                <a:latin typeface="Liberation Serif" pitchFamily="18"/>
                <a:ea typeface="DejaVu Sans" pitchFamily="2"/>
                <a:cs typeface="DejaVu Sans" pitchFamily="2"/>
              </a:defRPr>
            </a:lvl1pPr>
          </a:lstStyle>
          <a:p>
            <a:pPr lvl="0"/>
            <a:endParaRPr lang="en-GB"/>
          </a:p>
        </p:txBody>
      </p:sp>
      <p:sp>
        <p:nvSpPr>
          <p:cNvPr id="5" name="Date Placeholder 4">
            <a:extLst>
              <a:ext uri="{FF2B5EF4-FFF2-40B4-BE49-F238E27FC236}">
                <a16:creationId xmlns:a16="http://schemas.microsoft.com/office/drawing/2014/main" id="{E68650E8-D0D3-4613-8E92-1D365E60FC58}"/>
              </a:ext>
            </a:extLst>
          </p:cNvPr>
          <p:cNvSpPr txBox="1">
            <a:spLocks noGrp="1"/>
          </p:cNvSpPr>
          <p:nvPr>
            <p:ph type="dt" idx="1"/>
          </p:nvPr>
        </p:nvSpPr>
        <p:spPr>
          <a:xfrm>
            <a:off x="0" y="9555480"/>
            <a:ext cx="3372837" cy="502563"/>
          </a:xfrm>
          <a:prstGeom prst="rect">
            <a:avLst/>
          </a:prstGeom>
          <a:noFill/>
          <a:ln>
            <a:noFill/>
          </a:ln>
        </p:spPr>
        <p:txBody>
          <a:bodyPr vert="horz" wrap="square" lIns="0" tIns="0" rIns="0" bIns="0" anchor="t" anchorCtr="0" compatLnSpc="1">
            <a:noAutofit/>
          </a:bodyPr>
          <a:lstStyle>
            <a:lvl1pPr marL="0" marR="0" lvl="0" indent="0" algn="r" defTabSz="914400" rtl="0" fontAlgn="auto" hangingPunct="0">
              <a:lnSpc>
                <a:spcPct val="100000"/>
              </a:lnSpc>
              <a:spcBef>
                <a:spcPts val="0"/>
              </a:spcBef>
              <a:spcAft>
                <a:spcPts val="0"/>
              </a:spcAft>
              <a:buNone/>
              <a:tabLst/>
              <a:defRPr lang="en-GB" sz="1400" b="0" i="0" u="none" strike="noStrike" kern="1200" cap="none" spc="0" baseline="0">
                <a:solidFill>
                  <a:srgbClr val="000000"/>
                </a:solidFill>
                <a:uFillTx/>
                <a:latin typeface="Liberation Serif" pitchFamily="18"/>
                <a:ea typeface="DejaVu Sans" pitchFamily="2"/>
                <a:cs typeface="DejaVu Sans" pitchFamily="2"/>
              </a:defRPr>
            </a:lvl1pPr>
          </a:lstStyle>
          <a:p>
            <a:pPr lvl="0"/>
            <a:endParaRPr lang="en-GB"/>
          </a:p>
        </p:txBody>
      </p:sp>
      <p:sp>
        <p:nvSpPr>
          <p:cNvPr id="6" name="Footer Placeholder 5">
            <a:extLst>
              <a:ext uri="{FF2B5EF4-FFF2-40B4-BE49-F238E27FC236}">
                <a16:creationId xmlns:a16="http://schemas.microsoft.com/office/drawing/2014/main" id="{DDF3E5A8-9221-4312-9B55-A1065562DF6B}"/>
              </a:ext>
            </a:extLst>
          </p:cNvPr>
          <p:cNvSpPr txBox="1">
            <a:spLocks noGrp="1"/>
          </p:cNvSpPr>
          <p:nvPr>
            <p:ph type="ftr" sz="quarter" idx="4"/>
          </p:nvPr>
        </p:nvSpPr>
        <p:spPr>
          <a:xfrm>
            <a:off x="0" y="0"/>
            <a:ext cx="3372837" cy="502563"/>
          </a:xfrm>
          <a:prstGeom prst="rect">
            <a:avLst/>
          </a:prstGeom>
          <a:noFill/>
          <a:ln>
            <a:noFill/>
          </a:ln>
        </p:spPr>
        <p:txBody>
          <a:bodyPr vert="horz" wrap="square" lIns="0" tIns="0" rIns="0" bIns="0" anchor="b" anchorCtr="0" compatLnSpc="1">
            <a:noAutofit/>
          </a:bodyPr>
          <a:lstStyle>
            <a:lvl1pPr marL="0" marR="0" lvl="0" indent="0" algn="l" defTabSz="914400" rtl="0" fontAlgn="auto" hangingPunct="0">
              <a:lnSpc>
                <a:spcPct val="100000"/>
              </a:lnSpc>
              <a:spcBef>
                <a:spcPts val="0"/>
              </a:spcBef>
              <a:spcAft>
                <a:spcPts val="0"/>
              </a:spcAft>
              <a:buNone/>
              <a:tabLst/>
              <a:defRPr lang="en-GB" sz="1400" b="0" i="0" u="none" strike="noStrike" kern="1200" cap="none" spc="0" baseline="0">
                <a:solidFill>
                  <a:srgbClr val="000000"/>
                </a:solidFill>
                <a:uFillTx/>
                <a:latin typeface="Liberation Serif" pitchFamily="18"/>
                <a:ea typeface="DejaVu Sans" pitchFamily="2"/>
                <a:cs typeface="DejaVu Sans" pitchFamily="2"/>
              </a:defRPr>
            </a:lvl1pPr>
          </a:lstStyle>
          <a:p>
            <a:pPr lvl="0"/>
            <a:endParaRPr lang="en-GB"/>
          </a:p>
        </p:txBody>
      </p:sp>
      <p:sp>
        <p:nvSpPr>
          <p:cNvPr id="7" name="Slide Number Placeholder 6">
            <a:extLst>
              <a:ext uri="{FF2B5EF4-FFF2-40B4-BE49-F238E27FC236}">
                <a16:creationId xmlns:a16="http://schemas.microsoft.com/office/drawing/2014/main" id="{747E329F-C3DE-497D-B7D3-89BC7A662409}"/>
              </a:ext>
            </a:extLst>
          </p:cNvPr>
          <p:cNvSpPr txBox="1">
            <a:spLocks noGrp="1"/>
          </p:cNvSpPr>
          <p:nvPr>
            <p:ph type="sldNum" sz="quarter" idx="5"/>
          </p:nvPr>
        </p:nvSpPr>
        <p:spPr>
          <a:xfrm>
            <a:off x="4399196" y="0"/>
            <a:ext cx="3372837" cy="502563"/>
          </a:xfrm>
          <a:prstGeom prst="rect">
            <a:avLst/>
          </a:prstGeom>
          <a:noFill/>
          <a:ln>
            <a:noFill/>
          </a:ln>
        </p:spPr>
        <p:txBody>
          <a:bodyPr vert="horz" wrap="square" lIns="0" tIns="0" rIns="0" bIns="0" anchor="b" anchorCtr="0" compatLnSpc="1">
            <a:noAutofit/>
          </a:bodyPr>
          <a:lstStyle>
            <a:lvl1pPr marL="0" marR="0" lvl="0" indent="0" algn="r" defTabSz="914400" rtl="0" fontAlgn="auto" hangingPunct="0">
              <a:lnSpc>
                <a:spcPct val="100000"/>
              </a:lnSpc>
              <a:spcBef>
                <a:spcPts val="0"/>
              </a:spcBef>
              <a:spcAft>
                <a:spcPts val="0"/>
              </a:spcAft>
              <a:buNone/>
              <a:tabLst/>
              <a:defRPr lang="en-GB" sz="1400" b="0" i="0" u="none" strike="noStrike" kern="1200" cap="none" spc="0" baseline="0">
                <a:solidFill>
                  <a:srgbClr val="000000"/>
                </a:solidFill>
                <a:uFillTx/>
                <a:latin typeface="Liberation Serif" pitchFamily="18"/>
                <a:ea typeface="DejaVu Sans" pitchFamily="2"/>
                <a:cs typeface="DejaVu Sans" pitchFamily="2"/>
              </a:defRPr>
            </a:lvl1pPr>
          </a:lstStyle>
          <a:p>
            <a:pPr lvl="0"/>
            <a:fld id="{6C307391-8CDC-41C5-A5D6-DF44A153DA10}" type="slidenum">
              <a:t>‹#›</a:t>
            </a:fld>
            <a:endParaRPr lang="en-GB"/>
          </a:p>
        </p:txBody>
      </p:sp>
    </p:spTree>
    <p:extLst>
      <p:ext uri="{BB962C8B-B14F-4D97-AF65-F5344CB8AC3E}">
        <p14:creationId xmlns:p14="http://schemas.microsoft.com/office/powerpoint/2010/main" val="2184914315"/>
      </p:ext>
    </p:extLst>
  </p:cSld>
  <p:clrMap bg1="lt1" tx1="dk1" bg2="lt2" tx2="dk2" accent1="accent1" accent2="accent2" accent3="accent3" accent4="accent4" accent5="accent5" accent6="accent6" hlink="hlink" folHlink="folHlink"/>
  <p:notesStyle>
    <a:lvl1pPr marL="215999" marR="0" lvl="0" indent="-215999" defTabSz="914400" rtl="0" fontAlgn="auto" hangingPunct="0">
      <a:lnSpc>
        <a:spcPct val="100000"/>
      </a:lnSpc>
      <a:spcBef>
        <a:spcPts val="0"/>
      </a:spcBef>
      <a:spcAft>
        <a:spcPts val="0"/>
      </a:spcAft>
      <a:buNone/>
      <a:tabLst/>
      <a:defRPr lang="en-GB" sz="2000" b="0" i="0" u="none" strike="noStrike" kern="1200" cap="none" spc="0" baseline="0">
        <a:solidFill>
          <a:srgbClr val="000000"/>
        </a:solidFill>
        <a:highlight>
          <a:scrgbClr r="0" g="0" b="0">
            <a:alpha val="0"/>
          </a:scrgbClr>
        </a:highlight>
        <a:uFillTx/>
        <a:latin typeface="Liberation Sans" pitchFamily="18"/>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82934D08-E6D0-48F2-BD9D-F2E7971F02AC}"/>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2274F8AB-CE96-4A29-B8A7-8123C665ED86}" type="slidenum">
              <a:t>1</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F22BAE00-0A55-4848-822F-7E312E3BC94B}"/>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A2C943A6-26DE-450E-959E-02C33127F283}"/>
              </a:ext>
            </a:extLst>
          </p:cNvPr>
          <p:cNvSpPr txBox="1">
            <a:spLocks noGrp="1"/>
          </p:cNvSpPr>
          <p:nvPr>
            <p:ph type="body" sz="quarter" idx="1"/>
          </p:nvPr>
        </p:nvSpPr>
        <p:spPr/>
        <p:txBody>
          <a:bodyPr>
            <a:spAutoFit/>
          </a:bodyPr>
          <a:lstStyle/>
          <a:p>
            <a:pPr marL="215900" indent="-215900" algn="l">
              <a:defRPr/>
            </a:pPr>
            <a:r>
              <a:rPr lang="en-GB" b="1" i="0" u="none" strike="noStrike" kern="1200" cap="none" spc="0" baseline="0" dirty="0">
                <a:effectLst/>
                <a:highlight>
                  <a:scrgbClr r="0" g="0" b="0">
                    <a:alpha val="0"/>
                  </a:scrgbClr>
                </a:highlight>
                <a:uFillTx/>
                <a:latin typeface="Liberation Sans" pitchFamily="18"/>
              </a:rPr>
              <a:t>Ben</a:t>
            </a:r>
            <a:r>
              <a:rPr lang="en-GB" b="1" dirty="0"/>
              <a:t>: </a:t>
            </a:r>
            <a:r>
              <a:rPr lang="en-GB" dirty="0"/>
              <a:t>Hello, we're Group 7, I am Ben Reynolds, and this is James Pyke. And we're here today to present to you our idea for this year's Games Project module.</a:t>
            </a: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10</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lgn="l"/>
            <a:r>
              <a:rPr lang="en-GB" b="1" dirty="0"/>
              <a:t>Ben: </a:t>
            </a:r>
            <a:r>
              <a:rPr lang="en-GB" dirty="0"/>
              <a:t>This example details a simple addition task in which the player must calculate the total sum of the spots visible on the ladybird's backs. Additional challenges will entail things such as spelling short words and identifying animals.</a:t>
            </a:r>
            <a:endParaRPr lang="en-US" dirty="0"/>
          </a:p>
        </p:txBody>
      </p:sp>
    </p:spTree>
    <p:extLst>
      <p:ext uri="{BB962C8B-B14F-4D97-AF65-F5344CB8AC3E}">
        <p14:creationId xmlns:p14="http://schemas.microsoft.com/office/powerpoint/2010/main" val="24259553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11</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lgn="l"/>
            <a:r>
              <a:rPr lang="en-GB" b="1" dirty="0"/>
              <a:t>James: </a:t>
            </a:r>
            <a:r>
              <a:rPr lang="en-GB" dirty="0"/>
              <a:t>After completing a set of challenges, players will be awarded a sticker that they can add to their collection. This sticker collection will serve as a visual representation of their in-game achievements. </a:t>
            </a:r>
            <a:r>
              <a:rPr lang="en-GB" dirty="0">
                <a:solidFill>
                  <a:srgbClr val="FFFFFF"/>
                </a:solidFill>
              </a:rPr>
              <a:t>Upon completion, players will be brought back to the subject selection screen and be able to progress through further and more difficult challenges. The player's ultimate goal is to fill their sticker book by completing all of the available challenges and difficulty levels.</a:t>
            </a:r>
            <a:endParaRPr lang="en-US" dirty="0"/>
          </a:p>
        </p:txBody>
      </p:sp>
    </p:spTree>
    <p:extLst>
      <p:ext uri="{BB962C8B-B14F-4D97-AF65-F5344CB8AC3E}">
        <p14:creationId xmlns:p14="http://schemas.microsoft.com/office/powerpoint/2010/main" val="39392445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12</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lgn="l"/>
            <a:r>
              <a:rPr lang="en-GB" b="1" dirty="0"/>
              <a:t>James: </a:t>
            </a:r>
            <a:r>
              <a:rPr lang="en-GB" dirty="0"/>
              <a:t>Firstly, the player will select one of the three available subjects: English, Maths or Science. </a:t>
            </a:r>
            <a:endParaRPr lang="en-US" dirty="0"/>
          </a:p>
        </p:txBody>
      </p:sp>
    </p:spTree>
    <p:extLst>
      <p:ext uri="{BB962C8B-B14F-4D97-AF65-F5344CB8AC3E}">
        <p14:creationId xmlns:p14="http://schemas.microsoft.com/office/powerpoint/2010/main" val="10012365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13</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lgn="l"/>
            <a:r>
              <a:rPr lang="en-GB" b="1" dirty="0"/>
              <a:t>James: </a:t>
            </a:r>
            <a:r>
              <a:rPr lang="en-GB" dirty="0"/>
              <a:t>After completing a set of challenges, players will be awarded a sticker that they can add to their collection. This sticker collection will serve as a visual representation of their in-game achievements. </a:t>
            </a:r>
            <a:r>
              <a:rPr lang="en-GB" dirty="0">
                <a:solidFill>
                  <a:srgbClr val="FFFFFF"/>
                </a:solidFill>
              </a:rPr>
              <a:t>Upon completion, players will be brought back to the subject selection screen and be able to progress through further and more difficult challenges. The player's ultimate goal is to fill their sticker book by completing all of the available challenges and difficulty levels.</a:t>
            </a:r>
            <a:endParaRPr lang="en-US" dirty="0"/>
          </a:p>
        </p:txBody>
      </p:sp>
    </p:spTree>
    <p:extLst>
      <p:ext uri="{BB962C8B-B14F-4D97-AF65-F5344CB8AC3E}">
        <p14:creationId xmlns:p14="http://schemas.microsoft.com/office/powerpoint/2010/main" val="14807512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14</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r>
              <a:rPr lang="en-GB" b="1" dirty="0"/>
              <a:t>Ben: </a:t>
            </a:r>
            <a:r>
              <a:rPr lang="en-GB" dirty="0"/>
              <a:t>As a part of the Go Ape school trip experience, students spend time in an outdoor classroom area. At this point, Go Ape will supply them with Android tablets that have the game pre-loaded. The primary reason we have decided to primarily for Android devices is due to their affordability.</a:t>
            </a:r>
            <a:endParaRPr lang="en-US" dirty="0"/>
          </a:p>
        </p:txBody>
      </p:sp>
    </p:spTree>
    <p:extLst>
      <p:ext uri="{BB962C8B-B14F-4D97-AF65-F5344CB8AC3E}">
        <p14:creationId xmlns:p14="http://schemas.microsoft.com/office/powerpoint/2010/main" val="39084114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61ECB32C-CC73-4C01-9D8C-BC08ABEDA469}"/>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F0982C06-8E12-4216-A04A-C702A5944E3F}" type="slidenum">
              <a:t>15</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9812FAA6-23FF-4BEF-BFE5-A0DF25E75FBD}"/>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72E8C393-8FB2-4F42-BA1E-377AAD4FC512}"/>
              </a:ext>
            </a:extLst>
          </p:cNvPr>
          <p:cNvSpPr txBox="1">
            <a:spLocks noGrp="1"/>
          </p:cNvSpPr>
          <p:nvPr>
            <p:ph type="body" sz="quarter" idx="1"/>
          </p:nvPr>
        </p:nvSpPr>
        <p:spPr/>
        <p:txBody>
          <a:bodyPr>
            <a:spAutoFit/>
          </a:bodyPr>
          <a:lstStyle/>
          <a:p>
            <a:endParaRPr lang="en-GB"/>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2</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fontAlgn="base"/>
            <a:r>
              <a:rPr lang="en-GB" b="1" i="0" u="none" strike="noStrike" kern="1200" cap="none" spc="0" baseline="0" dirty="0">
                <a:effectLst/>
                <a:highlight>
                  <a:scrgbClr r="0" g="0" b="0">
                    <a:alpha val="0"/>
                  </a:scrgbClr>
                </a:highlight>
                <a:uFillTx/>
                <a:latin typeface="Liberation Sans" pitchFamily="18"/>
              </a:rPr>
              <a:t>James</a:t>
            </a:r>
            <a:r>
              <a:rPr lang="en-GB" b="0" i="0" u="none" strike="noStrike" kern="1200" cap="none" spc="0" baseline="0" dirty="0">
                <a:effectLst/>
                <a:highlight>
                  <a:scrgbClr r="0" g="0" b="0">
                    <a:alpha val="0"/>
                  </a:scrgbClr>
                </a:highlight>
                <a:uFillTx/>
                <a:latin typeface="Liberation Sans" pitchFamily="18"/>
              </a:rPr>
              <a:t>:</a:t>
            </a:r>
            <a:r>
              <a:rPr lang="en-US" b="0" i="0" u="none" strike="noStrike" kern="1200" cap="none" spc="0" baseline="0" dirty="0">
                <a:effectLst/>
                <a:highlight>
                  <a:scrgbClr r="0" g="0" b="0">
                    <a:alpha val="0"/>
                  </a:scrgbClr>
                </a:highlight>
                <a:uFillTx/>
                <a:latin typeface="Liberation Sans" pitchFamily="18"/>
              </a:rPr>
              <a:t>​</a:t>
            </a:r>
            <a:r>
              <a:rPr lang="en-US" dirty="0"/>
              <a:t> During the summer break, we reached out to Go Ape, the outdoor adventure company and asked if they would be interested in collaborating with us for this year's Games Project module. After some discussions with their marketing team, they provided us with the brief that you can see on screen now. The brief describes an educational game that children would play while visiting Go Ape on school trips and that would aid them in developing either their Key Stage 1, 2 or 3 skills in English, Math and Science.</a:t>
            </a:r>
          </a:p>
          <a:p>
            <a:endParaRPr lang="en-GB" dirty="0">
              <a:highlight>
                <a:scrgbClr r="0" g="0" b="0">
                  <a:alpha val="0"/>
                </a:scrgbClr>
              </a:highlight>
            </a:endParaRPr>
          </a:p>
          <a:p>
            <a:endParaRPr lang="en-GB"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3</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r>
              <a:rPr lang="en-GB" b="1" dirty="0"/>
              <a:t>Ben: </a:t>
            </a:r>
            <a:r>
              <a:rPr lang="en-GB" dirty="0">
                <a:solidFill>
                  <a:srgbClr val="FFFFFF"/>
                </a:solidFill>
              </a:rPr>
              <a:t>To understand the degree of study involved in each of the aforementioned key stages, we examined the national curriculum available on the government services and information website. The table you can see on screen summarises these findings and has helped us in determining the age range and key learning stage that the game will target.</a:t>
            </a:r>
          </a:p>
        </p:txBody>
      </p:sp>
    </p:spTree>
    <p:extLst>
      <p:ext uri="{BB962C8B-B14F-4D97-AF65-F5344CB8AC3E}">
        <p14:creationId xmlns:p14="http://schemas.microsoft.com/office/powerpoint/2010/main" val="280061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4</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lgn="l"/>
            <a:r>
              <a:rPr lang="en-GB" b="1" dirty="0"/>
              <a:t>James</a:t>
            </a:r>
            <a:r>
              <a:rPr lang="en-GB" dirty="0"/>
              <a:t>: We have chosen to develop an educational trivia and logic game targeted towards primary school children between the ages of five and seven that are learning the key stage one curriculum. </a:t>
            </a:r>
            <a:endParaRPr lang="en-US">
              <a:solidFill>
                <a:srgbClr val="FFFFFF"/>
              </a:solidFill>
            </a:endParaRPr>
          </a:p>
        </p:txBody>
      </p:sp>
    </p:spTree>
    <p:extLst>
      <p:ext uri="{BB962C8B-B14F-4D97-AF65-F5344CB8AC3E}">
        <p14:creationId xmlns:p14="http://schemas.microsoft.com/office/powerpoint/2010/main" val="4015625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5</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lgn="l"/>
            <a:r>
              <a:rPr lang="en-GB" b="1" dirty="0"/>
              <a:t>Ben: </a:t>
            </a:r>
            <a:r>
              <a:rPr lang="en-GB" dirty="0"/>
              <a:t>After deciding on our demographic, we spent some time analysing existing games targeted towards a similar audience. A few of which you can see on screen now. The better of the games that we played were engaging in that they contained straight-forward goals, frequent rewards, upbeat music and a lot of visual and audial feedback to player actions.</a:t>
            </a:r>
          </a:p>
          <a:p>
            <a:pPr marL="215900" indent="-215900" algn="l"/>
            <a:endParaRPr lang="en-GB" b="1" dirty="0"/>
          </a:p>
        </p:txBody>
      </p:sp>
    </p:spTree>
    <p:extLst>
      <p:ext uri="{BB962C8B-B14F-4D97-AF65-F5344CB8AC3E}">
        <p14:creationId xmlns:p14="http://schemas.microsoft.com/office/powerpoint/2010/main" val="34128098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6</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lgn="l"/>
            <a:r>
              <a:rPr lang="en-GB" b="1" dirty="0"/>
              <a:t>James: </a:t>
            </a:r>
            <a:r>
              <a:rPr lang="en-GB" dirty="0"/>
              <a:t>On the other hand, many of the games we tested were not so intuitive; they were unpolished, had unclear objectives and lacked sound effects and music.</a:t>
            </a:r>
            <a:endParaRPr lang="en-US" dirty="0"/>
          </a:p>
        </p:txBody>
      </p:sp>
    </p:spTree>
    <p:extLst>
      <p:ext uri="{BB962C8B-B14F-4D97-AF65-F5344CB8AC3E}">
        <p14:creationId xmlns:p14="http://schemas.microsoft.com/office/powerpoint/2010/main" val="41804463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7</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lgn="l"/>
            <a:r>
              <a:rPr lang="en-GB" b="1" dirty="0"/>
              <a:t>Ben: </a:t>
            </a:r>
            <a:r>
              <a:rPr lang="en-GB" dirty="0"/>
              <a:t>With all that said and done, we'd now like to present to you our game, Go Ape Play. Throughout the following slides, we will talk you through the concept of our game and show you some prototype images that demonstrate the core game loop. </a:t>
            </a:r>
            <a:endParaRPr lang="en-US" dirty="0"/>
          </a:p>
        </p:txBody>
      </p:sp>
    </p:spTree>
    <p:extLst>
      <p:ext uri="{BB962C8B-B14F-4D97-AF65-F5344CB8AC3E}">
        <p14:creationId xmlns:p14="http://schemas.microsoft.com/office/powerpoint/2010/main" val="18294200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8</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lgn="l"/>
            <a:r>
              <a:rPr lang="en-GB" b="1" dirty="0"/>
              <a:t>James: </a:t>
            </a:r>
            <a:r>
              <a:rPr lang="en-GB" dirty="0"/>
              <a:t>Firstly, the player will select one of the three available subjects: English, Maths or Science. </a:t>
            </a:r>
            <a:endParaRPr lang="en-US" dirty="0"/>
          </a:p>
        </p:txBody>
      </p:sp>
    </p:spTree>
    <p:extLst>
      <p:ext uri="{BB962C8B-B14F-4D97-AF65-F5344CB8AC3E}">
        <p14:creationId xmlns:p14="http://schemas.microsoft.com/office/powerpoint/2010/main" val="16487993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8A351F7-1766-4D33-8563-BC98A9E67EF5}"/>
              </a:ext>
            </a:extLst>
          </p:cNvPr>
          <p:cNvSpPr txBox="1"/>
          <p:nvPr/>
        </p:nvSpPr>
        <p:spPr>
          <a:xfrm>
            <a:off x="4399196" y="0"/>
            <a:ext cx="3372837" cy="502563"/>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767B592-D334-49EA-B751-A345AC9340EB}" type="slidenum">
              <a:t>9</a:t>
            </a:fld>
            <a:endParaRPr lang="en-GB" sz="1400" b="0" i="0" u="none" strike="noStrike" kern="1200" cap="none" spc="0" baseline="0">
              <a:solidFill>
                <a:srgbClr val="000000"/>
              </a:solidFill>
              <a:uFillTx/>
              <a:latin typeface="Liberation Serif" pitchFamily="18"/>
              <a:ea typeface="DejaVu Sans" pitchFamily="2"/>
              <a:cs typeface="DejaVu Sans" pitchFamily="2"/>
            </a:endParaRPr>
          </a:p>
        </p:txBody>
      </p:sp>
      <p:sp>
        <p:nvSpPr>
          <p:cNvPr id="3" name="Slide Image Placeholder 1">
            <a:extLst>
              <a:ext uri="{FF2B5EF4-FFF2-40B4-BE49-F238E27FC236}">
                <a16:creationId xmlns:a16="http://schemas.microsoft.com/office/drawing/2014/main" id="{40A3C70A-60D3-49EB-9D55-CA369136D13A}"/>
              </a:ext>
            </a:extLst>
          </p:cNvPr>
          <p:cNvSpPr>
            <a:spLocks noGrp="1" noRot="1" noChangeAspect="1"/>
          </p:cNvSpPr>
          <p:nvPr>
            <p:ph type="sldImg"/>
          </p:nvPr>
        </p:nvSpPr>
        <p:spPr>
          <a:xfrm>
            <a:off x="1371600" y="763588"/>
            <a:ext cx="5029200" cy="3771900"/>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6FD945FB-54E6-4CD3-ADE6-E43B1F5DBD57}"/>
              </a:ext>
            </a:extLst>
          </p:cNvPr>
          <p:cNvSpPr txBox="1">
            <a:spLocks noGrp="1"/>
          </p:cNvSpPr>
          <p:nvPr>
            <p:ph type="body" sz="quarter" idx="1"/>
          </p:nvPr>
        </p:nvSpPr>
        <p:spPr/>
        <p:txBody>
          <a:bodyPr>
            <a:spAutoFit/>
          </a:bodyPr>
          <a:lstStyle/>
          <a:p>
            <a:pPr marL="215900" indent="-215900" algn="l"/>
            <a:r>
              <a:rPr lang="en-GB" b="1" dirty="0"/>
              <a:t>Ben: </a:t>
            </a:r>
            <a:r>
              <a:rPr lang="en-GB" dirty="0"/>
              <a:t>They will then be taken through a series of challenges related to the subject that they selected, the difficulty of which will progressively increase.</a:t>
            </a:r>
            <a:endParaRPr lang="en-US" dirty="0"/>
          </a:p>
        </p:txBody>
      </p:sp>
    </p:spTree>
    <p:extLst>
      <p:ext uri="{BB962C8B-B14F-4D97-AF65-F5344CB8AC3E}">
        <p14:creationId xmlns:p14="http://schemas.microsoft.com/office/powerpoint/2010/main" val="28227897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CD545-BD04-43E0-831E-2E816E1CCFCE}"/>
              </a:ext>
            </a:extLst>
          </p:cNvPr>
          <p:cNvSpPr txBox="1">
            <a:spLocks noGrp="1"/>
          </p:cNvSpPr>
          <p:nvPr>
            <p:ph type="ctrTitle"/>
          </p:nvPr>
        </p:nvSpPr>
        <p:spPr>
          <a:xfrm>
            <a:off x="1260472" y="1236661"/>
            <a:ext cx="7559673" cy="2632072"/>
          </a:xfrm>
        </p:spPr>
        <p:txBody>
          <a:bodyPr anchor="b"/>
          <a:lstStyle>
            <a:lvl1pPr>
              <a:defRPr lang="en-US" sz="6000"/>
            </a:lvl1pPr>
          </a:lstStyle>
          <a:p>
            <a:pPr lvl="0"/>
            <a:r>
              <a:rPr lang="en-US"/>
              <a:t>Click to edit Master title style</a:t>
            </a:r>
            <a:endParaRPr lang="en-GB"/>
          </a:p>
        </p:txBody>
      </p:sp>
      <p:sp>
        <p:nvSpPr>
          <p:cNvPr id="3" name="Subtitle 2">
            <a:extLst>
              <a:ext uri="{FF2B5EF4-FFF2-40B4-BE49-F238E27FC236}">
                <a16:creationId xmlns:a16="http://schemas.microsoft.com/office/drawing/2014/main" id="{D2A3B71E-91D5-475C-917E-C4CA141F8B2E}"/>
              </a:ext>
            </a:extLst>
          </p:cNvPr>
          <p:cNvSpPr txBox="1">
            <a:spLocks noGrp="1"/>
          </p:cNvSpPr>
          <p:nvPr>
            <p:ph type="subTitle" idx="1"/>
          </p:nvPr>
        </p:nvSpPr>
        <p:spPr>
          <a:xfrm>
            <a:off x="1260472" y="3970333"/>
            <a:ext cx="7559673" cy="1825627"/>
          </a:xfrm>
        </p:spPr>
        <p:txBody>
          <a:bodyPr anchorCtr="1"/>
          <a:lstStyle>
            <a:lvl1pPr algn="ctr">
              <a:defRPr sz="2400"/>
            </a:lvl1pPr>
          </a:lstStyle>
          <a:p>
            <a:pPr lvl="0"/>
            <a:r>
              <a:rPr lang="en-US"/>
              <a:t>Click to edit Master subtitle style</a:t>
            </a:r>
            <a:endParaRPr lang="en-GB"/>
          </a:p>
        </p:txBody>
      </p:sp>
      <p:sp>
        <p:nvSpPr>
          <p:cNvPr id="4" name="Date Placeholder 3">
            <a:extLst>
              <a:ext uri="{FF2B5EF4-FFF2-40B4-BE49-F238E27FC236}">
                <a16:creationId xmlns:a16="http://schemas.microsoft.com/office/drawing/2014/main" id="{17E089D6-C7FE-462A-9223-AA5B87F61239}"/>
              </a:ext>
            </a:extLst>
          </p:cNvPr>
          <p:cNvSpPr txBox="1">
            <a:spLocks noGrp="1"/>
          </p:cNvSpPr>
          <p:nvPr>
            <p:ph type="dt" sz="half" idx="7"/>
          </p:nvPr>
        </p:nvSpPr>
        <p:spPr/>
        <p:txBody>
          <a:bodyPr/>
          <a:lstStyle>
            <a:lvl1pPr>
              <a:defRPr/>
            </a:lvl1pPr>
          </a:lstStyle>
          <a:p>
            <a:pPr lvl="0"/>
            <a:endParaRPr lang="en-GB"/>
          </a:p>
        </p:txBody>
      </p:sp>
      <p:sp>
        <p:nvSpPr>
          <p:cNvPr id="5" name="Footer Placeholder 4">
            <a:extLst>
              <a:ext uri="{FF2B5EF4-FFF2-40B4-BE49-F238E27FC236}">
                <a16:creationId xmlns:a16="http://schemas.microsoft.com/office/drawing/2014/main" id="{EACAE80F-2EF0-419A-BDF8-5349369FDBA7}"/>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CE38544D-6613-45B2-B251-CDF14367F020}"/>
              </a:ext>
            </a:extLst>
          </p:cNvPr>
          <p:cNvSpPr txBox="1">
            <a:spLocks noGrp="1"/>
          </p:cNvSpPr>
          <p:nvPr>
            <p:ph type="sldNum" sz="quarter" idx="8"/>
          </p:nvPr>
        </p:nvSpPr>
        <p:spPr/>
        <p:txBody>
          <a:bodyPr/>
          <a:lstStyle>
            <a:lvl1pPr>
              <a:defRPr/>
            </a:lvl1pPr>
          </a:lstStyle>
          <a:p>
            <a:pPr lvl="0"/>
            <a:fld id="{5D625592-051F-4383-988C-5CE5C265A265}" type="slidenum">
              <a:t>‹#›</a:t>
            </a:fld>
            <a:endParaRPr lang="en-GB"/>
          </a:p>
        </p:txBody>
      </p:sp>
    </p:spTree>
    <p:extLst>
      <p:ext uri="{BB962C8B-B14F-4D97-AF65-F5344CB8AC3E}">
        <p14:creationId xmlns:p14="http://schemas.microsoft.com/office/powerpoint/2010/main" val="4179900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08271-D940-4175-A73A-1A55BCE4EBCF}"/>
              </a:ext>
            </a:extLst>
          </p:cNvPr>
          <p:cNvSpPr txBox="1">
            <a:spLocks noGrp="1"/>
          </p:cNvSpPr>
          <p:nvPr>
            <p:ph type="title"/>
          </p:nvPr>
        </p:nvSpPr>
        <p:spPr/>
        <p:txBody>
          <a:bodyPr/>
          <a:lstStyle>
            <a:lvl1pPr>
              <a:defRPr lang="en-US"/>
            </a:lvl1pPr>
          </a:lstStyle>
          <a:p>
            <a:pPr lvl="0"/>
            <a:r>
              <a:rPr lang="en-US"/>
              <a:t>Click to edit Master title style</a:t>
            </a:r>
            <a:endParaRPr lang="en-GB"/>
          </a:p>
        </p:txBody>
      </p:sp>
      <p:sp>
        <p:nvSpPr>
          <p:cNvPr id="3" name="Vertical Text Placeholder 2">
            <a:extLst>
              <a:ext uri="{FF2B5EF4-FFF2-40B4-BE49-F238E27FC236}">
                <a16:creationId xmlns:a16="http://schemas.microsoft.com/office/drawing/2014/main" id="{8E8B11D1-9ECD-4604-B2E2-26293417C51D}"/>
              </a:ext>
            </a:extLst>
          </p:cNvPr>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5AEF56E-9C78-41AB-93F9-B032E0E63E4F}"/>
              </a:ext>
            </a:extLst>
          </p:cNvPr>
          <p:cNvSpPr txBox="1">
            <a:spLocks noGrp="1"/>
          </p:cNvSpPr>
          <p:nvPr>
            <p:ph type="dt" sz="half" idx="7"/>
          </p:nvPr>
        </p:nvSpPr>
        <p:spPr/>
        <p:txBody>
          <a:bodyPr/>
          <a:lstStyle>
            <a:lvl1pPr>
              <a:defRPr/>
            </a:lvl1pPr>
          </a:lstStyle>
          <a:p>
            <a:pPr lvl="0"/>
            <a:endParaRPr lang="en-GB"/>
          </a:p>
        </p:txBody>
      </p:sp>
      <p:sp>
        <p:nvSpPr>
          <p:cNvPr id="5" name="Footer Placeholder 4">
            <a:extLst>
              <a:ext uri="{FF2B5EF4-FFF2-40B4-BE49-F238E27FC236}">
                <a16:creationId xmlns:a16="http://schemas.microsoft.com/office/drawing/2014/main" id="{7CFA50E7-929E-4BF8-9290-3A31B9D1509B}"/>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D7617C0F-0EDA-4F01-BDFD-7C9E24EF0FF5}"/>
              </a:ext>
            </a:extLst>
          </p:cNvPr>
          <p:cNvSpPr txBox="1">
            <a:spLocks noGrp="1"/>
          </p:cNvSpPr>
          <p:nvPr>
            <p:ph type="sldNum" sz="quarter" idx="8"/>
          </p:nvPr>
        </p:nvSpPr>
        <p:spPr/>
        <p:txBody>
          <a:bodyPr/>
          <a:lstStyle>
            <a:lvl1pPr>
              <a:defRPr/>
            </a:lvl1pPr>
          </a:lstStyle>
          <a:p>
            <a:pPr lvl="0"/>
            <a:fld id="{B2616E3C-99ED-477C-9B98-7EED06949A48}" type="slidenum">
              <a:t>‹#›</a:t>
            </a:fld>
            <a:endParaRPr lang="en-GB"/>
          </a:p>
        </p:txBody>
      </p:sp>
    </p:spTree>
    <p:extLst>
      <p:ext uri="{BB962C8B-B14F-4D97-AF65-F5344CB8AC3E}">
        <p14:creationId xmlns:p14="http://schemas.microsoft.com/office/powerpoint/2010/main" val="2497491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405475-A4B9-40B3-9675-7E0ABF49BF43}"/>
              </a:ext>
            </a:extLst>
          </p:cNvPr>
          <p:cNvSpPr txBox="1">
            <a:spLocks noGrp="1"/>
          </p:cNvSpPr>
          <p:nvPr>
            <p:ph type="title" orient="vert"/>
          </p:nvPr>
        </p:nvSpPr>
        <p:spPr>
          <a:xfrm>
            <a:off x="7308854" y="301623"/>
            <a:ext cx="2266953" cy="5851529"/>
          </a:xfrm>
        </p:spPr>
        <p:txBody>
          <a:bodyPr vert="eaVert"/>
          <a:lstStyle>
            <a:lvl1pPr>
              <a:defRPr lang="en-US"/>
            </a:lvl1pPr>
          </a:lstStyle>
          <a:p>
            <a:pPr lvl="0"/>
            <a:r>
              <a:rPr lang="en-US"/>
              <a:t>Click to edit Master title style</a:t>
            </a:r>
            <a:endParaRPr lang="en-GB"/>
          </a:p>
        </p:txBody>
      </p:sp>
      <p:sp>
        <p:nvSpPr>
          <p:cNvPr id="3" name="Vertical Text Placeholder 2">
            <a:extLst>
              <a:ext uri="{FF2B5EF4-FFF2-40B4-BE49-F238E27FC236}">
                <a16:creationId xmlns:a16="http://schemas.microsoft.com/office/drawing/2014/main" id="{C0501FDB-3775-4C3F-89D5-4813E8052238}"/>
              </a:ext>
            </a:extLst>
          </p:cNvPr>
          <p:cNvSpPr txBox="1">
            <a:spLocks noGrp="1"/>
          </p:cNvSpPr>
          <p:nvPr>
            <p:ph type="body" orient="vert" idx="1"/>
          </p:nvPr>
        </p:nvSpPr>
        <p:spPr>
          <a:xfrm>
            <a:off x="503240" y="301623"/>
            <a:ext cx="6653210" cy="5851529"/>
          </a:xfrm>
        </p:spPr>
        <p:txBody>
          <a:bodyPr vert="eaVert"/>
          <a:lstStyle>
            <a:lvl1pPr>
              <a:defRPr/>
            </a:lvl1pPr>
            <a:lvl2pPr>
              <a:defRPr/>
            </a:lvl2pPr>
            <a:lvl3pPr>
              <a:defRPr/>
            </a:lvl3pPr>
            <a:lvl4pPr>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975434-C0F4-4E67-860A-7781C274633D}"/>
              </a:ext>
            </a:extLst>
          </p:cNvPr>
          <p:cNvSpPr txBox="1">
            <a:spLocks noGrp="1"/>
          </p:cNvSpPr>
          <p:nvPr>
            <p:ph type="dt" sz="half" idx="7"/>
          </p:nvPr>
        </p:nvSpPr>
        <p:spPr/>
        <p:txBody>
          <a:bodyPr/>
          <a:lstStyle>
            <a:lvl1pPr>
              <a:defRPr/>
            </a:lvl1pPr>
          </a:lstStyle>
          <a:p>
            <a:pPr lvl="0"/>
            <a:endParaRPr lang="en-GB"/>
          </a:p>
        </p:txBody>
      </p:sp>
      <p:sp>
        <p:nvSpPr>
          <p:cNvPr id="5" name="Footer Placeholder 4">
            <a:extLst>
              <a:ext uri="{FF2B5EF4-FFF2-40B4-BE49-F238E27FC236}">
                <a16:creationId xmlns:a16="http://schemas.microsoft.com/office/drawing/2014/main" id="{483F0EA5-FFC2-4AE3-9433-348EADD2AEE0}"/>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2B12C328-4747-4081-948B-9C594F664006}"/>
              </a:ext>
            </a:extLst>
          </p:cNvPr>
          <p:cNvSpPr txBox="1">
            <a:spLocks noGrp="1"/>
          </p:cNvSpPr>
          <p:nvPr>
            <p:ph type="sldNum" sz="quarter" idx="8"/>
          </p:nvPr>
        </p:nvSpPr>
        <p:spPr/>
        <p:txBody>
          <a:bodyPr/>
          <a:lstStyle>
            <a:lvl1pPr>
              <a:defRPr/>
            </a:lvl1pPr>
          </a:lstStyle>
          <a:p>
            <a:pPr lvl="0"/>
            <a:fld id="{65A0AD77-0DED-403A-8CDB-AFFB69D38B15}" type="slidenum">
              <a:t>‹#›</a:t>
            </a:fld>
            <a:endParaRPr lang="en-GB"/>
          </a:p>
        </p:txBody>
      </p:sp>
    </p:spTree>
    <p:extLst>
      <p:ext uri="{BB962C8B-B14F-4D97-AF65-F5344CB8AC3E}">
        <p14:creationId xmlns:p14="http://schemas.microsoft.com/office/powerpoint/2010/main" val="2599493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73D02-83AB-447F-81A3-55841AB2DA71}"/>
              </a:ext>
            </a:extLst>
          </p:cNvPr>
          <p:cNvSpPr txBox="1">
            <a:spLocks noGrp="1"/>
          </p:cNvSpPr>
          <p:nvPr>
            <p:ph type="title"/>
          </p:nvPr>
        </p:nvSpPr>
        <p:spPr/>
        <p:txBody>
          <a:bodyPr/>
          <a:lstStyle>
            <a:lvl1pPr>
              <a:defRPr lang="en-US"/>
            </a:lvl1pPr>
          </a:lstStyle>
          <a:p>
            <a:pPr lvl="0"/>
            <a:r>
              <a:rPr lang="en-US"/>
              <a:t>Click to edit Master title style</a:t>
            </a:r>
            <a:endParaRPr lang="en-GB"/>
          </a:p>
        </p:txBody>
      </p:sp>
      <p:sp>
        <p:nvSpPr>
          <p:cNvPr id="3" name="Content Placeholder 2">
            <a:extLst>
              <a:ext uri="{FF2B5EF4-FFF2-40B4-BE49-F238E27FC236}">
                <a16:creationId xmlns:a16="http://schemas.microsoft.com/office/drawing/2014/main" id="{0F4E0BC7-0A39-4237-90DE-FB3845B22206}"/>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5B3438-1309-496A-BC0A-B13A1190A7C7}"/>
              </a:ext>
            </a:extLst>
          </p:cNvPr>
          <p:cNvSpPr txBox="1">
            <a:spLocks noGrp="1"/>
          </p:cNvSpPr>
          <p:nvPr>
            <p:ph type="dt" sz="half" idx="7"/>
          </p:nvPr>
        </p:nvSpPr>
        <p:spPr/>
        <p:txBody>
          <a:bodyPr/>
          <a:lstStyle>
            <a:lvl1pPr>
              <a:defRPr/>
            </a:lvl1pPr>
          </a:lstStyle>
          <a:p>
            <a:pPr lvl="0"/>
            <a:endParaRPr lang="en-GB"/>
          </a:p>
        </p:txBody>
      </p:sp>
      <p:sp>
        <p:nvSpPr>
          <p:cNvPr id="5" name="Footer Placeholder 4">
            <a:extLst>
              <a:ext uri="{FF2B5EF4-FFF2-40B4-BE49-F238E27FC236}">
                <a16:creationId xmlns:a16="http://schemas.microsoft.com/office/drawing/2014/main" id="{CEB341F1-4A6B-4FAA-A03F-8554E6A0F37C}"/>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E17FEBE2-AC2F-483C-AD51-3F0993EA24C6}"/>
              </a:ext>
            </a:extLst>
          </p:cNvPr>
          <p:cNvSpPr txBox="1">
            <a:spLocks noGrp="1"/>
          </p:cNvSpPr>
          <p:nvPr>
            <p:ph type="sldNum" sz="quarter" idx="8"/>
          </p:nvPr>
        </p:nvSpPr>
        <p:spPr/>
        <p:txBody>
          <a:bodyPr/>
          <a:lstStyle>
            <a:lvl1pPr>
              <a:defRPr/>
            </a:lvl1pPr>
          </a:lstStyle>
          <a:p>
            <a:pPr lvl="0"/>
            <a:fld id="{85E281A3-EB62-408B-8B52-7088186386D7}" type="slidenum">
              <a:t>‹#›</a:t>
            </a:fld>
            <a:endParaRPr lang="en-GB"/>
          </a:p>
        </p:txBody>
      </p:sp>
    </p:spTree>
    <p:extLst>
      <p:ext uri="{BB962C8B-B14F-4D97-AF65-F5344CB8AC3E}">
        <p14:creationId xmlns:p14="http://schemas.microsoft.com/office/powerpoint/2010/main" val="458234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EE126-61C4-4405-AD7E-DFB425C1AC1A}"/>
              </a:ext>
            </a:extLst>
          </p:cNvPr>
          <p:cNvSpPr txBox="1">
            <a:spLocks noGrp="1"/>
          </p:cNvSpPr>
          <p:nvPr>
            <p:ph type="title"/>
          </p:nvPr>
        </p:nvSpPr>
        <p:spPr>
          <a:xfrm>
            <a:off x="687391" y="1884358"/>
            <a:ext cx="8694736" cy="3144841"/>
          </a:xfrm>
        </p:spPr>
        <p:txBody>
          <a:bodyPr anchor="b"/>
          <a:lstStyle>
            <a:lvl1pPr>
              <a:defRPr lang="en-US" sz="6000"/>
            </a:lvl1pPr>
          </a:lstStyle>
          <a:p>
            <a:pPr lvl="0"/>
            <a:r>
              <a:rPr lang="en-US"/>
              <a:t>Click to edit Master title style</a:t>
            </a:r>
            <a:endParaRPr lang="en-GB"/>
          </a:p>
        </p:txBody>
      </p:sp>
      <p:sp>
        <p:nvSpPr>
          <p:cNvPr id="3" name="Text Placeholder 2">
            <a:extLst>
              <a:ext uri="{FF2B5EF4-FFF2-40B4-BE49-F238E27FC236}">
                <a16:creationId xmlns:a16="http://schemas.microsoft.com/office/drawing/2014/main" id="{7F1DD9E6-4BBF-4094-B5AD-6FA7F6106FA1}"/>
              </a:ext>
            </a:extLst>
          </p:cNvPr>
          <p:cNvSpPr txBox="1">
            <a:spLocks noGrp="1"/>
          </p:cNvSpPr>
          <p:nvPr>
            <p:ph type="body" idx="1"/>
          </p:nvPr>
        </p:nvSpPr>
        <p:spPr>
          <a:xfrm>
            <a:off x="687391" y="5059366"/>
            <a:ext cx="8694736" cy="1652585"/>
          </a:xfrm>
        </p:spPr>
        <p:txBody>
          <a:bodyPr/>
          <a:lstStyle>
            <a:lvl1pPr>
              <a:defRPr sz="2400">
                <a:solidFill>
                  <a:srgbClr val="898989"/>
                </a:solidFill>
              </a:defRPr>
            </a:lvl1pPr>
          </a:lstStyle>
          <a:p>
            <a:pPr lvl="0"/>
            <a:r>
              <a:rPr lang="en-US"/>
              <a:t>Edit Master text styles</a:t>
            </a:r>
          </a:p>
        </p:txBody>
      </p:sp>
      <p:sp>
        <p:nvSpPr>
          <p:cNvPr id="4" name="Date Placeholder 3">
            <a:extLst>
              <a:ext uri="{FF2B5EF4-FFF2-40B4-BE49-F238E27FC236}">
                <a16:creationId xmlns:a16="http://schemas.microsoft.com/office/drawing/2014/main" id="{833A2848-993E-488A-B428-A0BC8087D15C}"/>
              </a:ext>
            </a:extLst>
          </p:cNvPr>
          <p:cNvSpPr txBox="1">
            <a:spLocks noGrp="1"/>
          </p:cNvSpPr>
          <p:nvPr>
            <p:ph type="dt" sz="half" idx="7"/>
          </p:nvPr>
        </p:nvSpPr>
        <p:spPr/>
        <p:txBody>
          <a:bodyPr/>
          <a:lstStyle>
            <a:lvl1pPr>
              <a:defRPr/>
            </a:lvl1pPr>
          </a:lstStyle>
          <a:p>
            <a:pPr lvl="0"/>
            <a:endParaRPr lang="en-GB"/>
          </a:p>
        </p:txBody>
      </p:sp>
      <p:sp>
        <p:nvSpPr>
          <p:cNvPr id="5" name="Footer Placeholder 4">
            <a:extLst>
              <a:ext uri="{FF2B5EF4-FFF2-40B4-BE49-F238E27FC236}">
                <a16:creationId xmlns:a16="http://schemas.microsoft.com/office/drawing/2014/main" id="{29263C35-B0E1-4B5E-AB69-4C1DE1E19F3B}"/>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C6A9ED59-9BD0-4189-9780-74D67B64C41B}"/>
              </a:ext>
            </a:extLst>
          </p:cNvPr>
          <p:cNvSpPr txBox="1">
            <a:spLocks noGrp="1"/>
          </p:cNvSpPr>
          <p:nvPr>
            <p:ph type="sldNum" sz="quarter" idx="8"/>
          </p:nvPr>
        </p:nvSpPr>
        <p:spPr/>
        <p:txBody>
          <a:bodyPr/>
          <a:lstStyle>
            <a:lvl1pPr>
              <a:defRPr/>
            </a:lvl1pPr>
          </a:lstStyle>
          <a:p>
            <a:pPr lvl="0"/>
            <a:fld id="{2B0E9A35-31E8-4801-9498-A07C1800195A}" type="slidenum">
              <a:t>‹#›</a:t>
            </a:fld>
            <a:endParaRPr lang="en-GB"/>
          </a:p>
        </p:txBody>
      </p:sp>
    </p:spTree>
    <p:extLst>
      <p:ext uri="{BB962C8B-B14F-4D97-AF65-F5344CB8AC3E}">
        <p14:creationId xmlns:p14="http://schemas.microsoft.com/office/powerpoint/2010/main" val="3303950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E2BAE-1040-4C8D-ABEA-669FB6823E6E}"/>
              </a:ext>
            </a:extLst>
          </p:cNvPr>
          <p:cNvSpPr txBox="1">
            <a:spLocks noGrp="1"/>
          </p:cNvSpPr>
          <p:nvPr>
            <p:ph type="title"/>
          </p:nvPr>
        </p:nvSpPr>
        <p:spPr/>
        <p:txBody>
          <a:bodyPr/>
          <a:lstStyle>
            <a:lvl1pPr>
              <a:defRPr lang="en-US"/>
            </a:lvl1pPr>
          </a:lstStyle>
          <a:p>
            <a:pPr lvl="0"/>
            <a:r>
              <a:rPr lang="en-US"/>
              <a:t>Click to edit Master title style</a:t>
            </a:r>
            <a:endParaRPr lang="en-GB"/>
          </a:p>
        </p:txBody>
      </p:sp>
      <p:sp>
        <p:nvSpPr>
          <p:cNvPr id="3" name="Content Placeholder 2">
            <a:extLst>
              <a:ext uri="{FF2B5EF4-FFF2-40B4-BE49-F238E27FC236}">
                <a16:creationId xmlns:a16="http://schemas.microsoft.com/office/drawing/2014/main" id="{FF45B5FB-4197-4409-A3C0-062E8446E5F7}"/>
              </a:ext>
            </a:extLst>
          </p:cNvPr>
          <p:cNvSpPr txBox="1">
            <a:spLocks noGrp="1"/>
          </p:cNvSpPr>
          <p:nvPr>
            <p:ph idx="1"/>
          </p:nvPr>
        </p:nvSpPr>
        <p:spPr>
          <a:xfrm>
            <a:off x="503240" y="1768477"/>
            <a:ext cx="4459291" cy="4384676"/>
          </a:xfrm>
        </p:spPr>
        <p:txBody>
          <a:bodyPr/>
          <a:lstStyle>
            <a:lvl1pPr>
              <a:defRPr/>
            </a:lvl1pPr>
            <a:lvl2pPr>
              <a:defRPr/>
            </a:lvl2pPr>
            <a:lvl3pPr>
              <a:defRPr/>
            </a:lvl3pPr>
            <a:lvl4pPr>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9E24411-A6CB-449C-8C93-FCD503991BAC}"/>
              </a:ext>
            </a:extLst>
          </p:cNvPr>
          <p:cNvSpPr txBox="1">
            <a:spLocks noGrp="1"/>
          </p:cNvSpPr>
          <p:nvPr>
            <p:ph idx="2"/>
          </p:nvPr>
        </p:nvSpPr>
        <p:spPr>
          <a:xfrm>
            <a:off x="5114925" y="1768477"/>
            <a:ext cx="4460872" cy="4384676"/>
          </a:xfrm>
        </p:spPr>
        <p:txBody>
          <a:bodyPr/>
          <a:lstStyle>
            <a:lvl1pPr>
              <a:defRPr/>
            </a:lvl1pPr>
            <a:lvl2pPr>
              <a:defRPr/>
            </a:lvl2pPr>
            <a:lvl3pPr>
              <a:defRPr/>
            </a:lvl3pPr>
            <a:lvl4pPr>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FEE3A9F-2C86-4409-8CCB-D4D69B8562FB}"/>
              </a:ext>
            </a:extLst>
          </p:cNvPr>
          <p:cNvSpPr txBox="1">
            <a:spLocks noGrp="1"/>
          </p:cNvSpPr>
          <p:nvPr>
            <p:ph type="dt" sz="half" idx="7"/>
          </p:nvPr>
        </p:nvSpPr>
        <p:spPr/>
        <p:txBody>
          <a:bodyPr/>
          <a:lstStyle>
            <a:lvl1pPr>
              <a:defRPr/>
            </a:lvl1pPr>
          </a:lstStyle>
          <a:p>
            <a:pPr lvl="0"/>
            <a:endParaRPr lang="en-GB"/>
          </a:p>
        </p:txBody>
      </p:sp>
      <p:sp>
        <p:nvSpPr>
          <p:cNvPr id="6" name="Footer Placeholder 5">
            <a:extLst>
              <a:ext uri="{FF2B5EF4-FFF2-40B4-BE49-F238E27FC236}">
                <a16:creationId xmlns:a16="http://schemas.microsoft.com/office/drawing/2014/main" id="{14EE6F70-5427-44FB-B1F2-0E50048CC89A}"/>
              </a:ext>
            </a:extLst>
          </p:cNvPr>
          <p:cNvSpPr txBox="1">
            <a:spLocks noGrp="1"/>
          </p:cNvSpPr>
          <p:nvPr>
            <p:ph type="ftr" sz="quarter" idx="9"/>
          </p:nvPr>
        </p:nvSpPr>
        <p:spPr/>
        <p:txBody>
          <a:bodyPr/>
          <a:lstStyle>
            <a:lvl1pPr>
              <a:defRPr/>
            </a:lvl1pPr>
          </a:lstStyle>
          <a:p>
            <a:pPr lvl="0"/>
            <a:endParaRPr lang="en-GB"/>
          </a:p>
        </p:txBody>
      </p:sp>
      <p:sp>
        <p:nvSpPr>
          <p:cNvPr id="7" name="Slide Number Placeholder 6">
            <a:extLst>
              <a:ext uri="{FF2B5EF4-FFF2-40B4-BE49-F238E27FC236}">
                <a16:creationId xmlns:a16="http://schemas.microsoft.com/office/drawing/2014/main" id="{8FA36AC8-F40D-42A6-A972-318369B4A420}"/>
              </a:ext>
            </a:extLst>
          </p:cNvPr>
          <p:cNvSpPr txBox="1">
            <a:spLocks noGrp="1"/>
          </p:cNvSpPr>
          <p:nvPr>
            <p:ph type="sldNum" sz="quarter" idx="8"/>
          </p:nvPr>
        </p:nvSpPr>
        <p:spPr/>
        <p:txBody>
          <a:bodyPr/>
          <a:lstStyle>
            <a:lvl1pPr>
              <a:defRPr/>
            </a:lvl1pPr>
          </a:lstStyle>
          <a:p>
            <a:pPr lvl="0"/>
            <a:fld id="{E126E24D-B1FD-44A9-B7C6-E229EF5F281F}" type="slidenum">
              <a:t>‹#›</a:t>
            </a:fld>
            <a:endParaRPr lang="en-GB"/>
          </a:p>
        </p:txBody>
      </p:sp>
    </p:spTree>
    <p:extLst>
      <p:ext uri="{BB962C8B-B14F-4D97-AF65-F5344CB8AC3E}">
        <p14:creationId xmlns:p14="http://schemas.microsoft.com/office/powerpoint/2010/main" val="826995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CAD5A-01B4-420A-BD8A-1E815F9DC02D}"/>
              </a:ext>
            </a:extLst>
          </p:cNvPr>
          <p:cNvSpPr txBox="1">
            <a:spLocks noGrp="1"/>
          </p:cNvSpPr>
          <p:nvPr>
            <p:ph type="title"/>
          </p:nvPr>
        </p:nvSpPr>
        <p:spPr>
          <a:xfrm>
            <a:off x="693736" y="403222"/>
            <a:ext cx="8694736" cy="1460497"/>
          </a:xfrm>
        </p:spPr>
        <p:txBody>
          <a:bodyPr/>
          <a:lstStyle>
            <a:lvl1pPr>
              <a:defRPr lang="en-US"/>
            </a:lvl1pPr>
          </a:lstStyle>
          <a:p>
            <a:pPr lvl="0"/>
            <a:r>
              <a:rPr lang="en-US"/>
              <a:t>Click to edit Master title style</a:t>
            </a:r>
            <a:endParaRPr lang="en-GB"/>
          </a:p>
        </p:txBody>
      </p:sp>
      <p:sp>
        <p:nvSpPr>
          <p:cNvPr id="3" name="Text Placeholder 2">
            <a:extLst>
              <a:ext uri="{FF2B5EF4-FFF2-40B4-BE49-F238E27FC236}">
                <a16:creationId xmlns:a16="http://schemas.microsoft.com/office/drawing/2014/main" id="{54DA3BCA-2868-4F2C-B2E3-374E12DF710E}"/>
              </a:ext>
            </a:extLst>
          </p:cNvPr>
          <p:cNvSpPr txBox="1">
            <a:spLocks noGrp="1"/>
          </p:cNvSpPr>
          <p:nvPr>
            <p:ph type="body" idx="1"/>
          </p:nvPr>
        </p:nvSpPr>
        <p:spPr>
          <a:xfrm>
            <a:off x="693736" y="1852610"/>
            <a:ext cx="4265611" cy="908054"/>
          </a:xfrm>
        </p:spPr>
        <p:txBody>
          <a:bodyPr anchor="b"/>
          <a:lstStyle>
            <a:lvl1pPr>
              <a:defRPr sz="2400" b="1"/>
            </a:lvl1pPr>
          </a:lstStyle>
          <a:p>
            <a:pPr lvl="0"/>
            <a:r>
              <a:rPr lang="en-US"/>
              <a:t>Edit Master text styles</a:t>
            </a:r>
          </a:p>
        </p:txBody>
      </p:sp>
      <p:sp>
        <p:nvSpPr>
          <p:cNvPr id="4" name="Content Placeholder 3">
            <a:extLst>
              <a:ext uri="{FF2B5EF4-FFF2-40B4-BE49-F238E27FC236}">
                <a16:creationId xmlns:a16="http://schemas.microsoft.com/office/drawing/2014/main" id="{E9F5CCF7-DEF8-4F44-9526-0F65CD1EFAEE}"/>
              </a:ext>
            </a:extLst>
          </p:cNvPr>
          <p:cNvSpPr txBox="1">
            <a:spLocks noGrp="1"/>
          </p:cNvSpPr>
          <p:nvPr>
            <p:ph idx="2"/>
          </p:nvPr>
        </p:nvSpPr>
        <p:spPr>
          <a:xfrm>
            <a:off x="693736" y="2760665"/>
            <a:ext cx="4265611" cy="4062414"/>
          </a:xfrm>
        </p:spPr>
        <p:txBody>
          <a:bodyPr/>
          <a:lstStyle>
            <a:lvl1pPr>
              <a:defRPr/>
            </a:lvl1pPr>
            <a:lvl2pPr>
              <a:defRPr/>
            </a:lvl2pPr>
            <a:lvl3pPr>
              <a:defRPr/>
            </a:lvl3pPr>
            <a:lvl4pPr>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636C5B4-37D2-4706-BA46-AF254AC1A571}"/>
              </a:ext>
            </a:extLst>
          </p:cNvPr>
          <p:cNvSpPr txBox="1">
            <a:spLocks noGrp="1"/>
          </p:cNvSpPr>
          <p:nvPr>
            <p:ph type="body" idx="3"/>
          </p:nvPr>
        </p:nvSpPr>
        <p:spPr>
          <a:xfrm>
            <a:off x="5103815" y="1852610"/>
            <a:ext cx="4284658" cy="908054"/>
          </a:xfrm>
        </p:spPr>
        <p:txBody>
          <a:bodyPr anchor="b"/>
          <a:lstStyle>
            <a:lvl1pPr>
              <a:defRPr sz="2400" b="1"/>
            </a:lvl1pPr>
          </a:lstStyle>
          <a:p>
            <a:pPr lvl="0"/>
            <a:r>
              <a:rPr lang="en-US"/>
              <a:t>Edit Master text styles</a:t>
            </a:r>
          </a:p>
        </p:txBody>
      </p:sp>
      <p:sp>
        <p:nvSpPr>
          <p:cNvPr id="6" name="Content Placeholder 5">
            <a:extLst>
              <a:ext uri="{FF2B5EF4-FFF2-40B4-BE49-F238E27FC236}">
                <a16:creationId xmlns:a16="http://schemas.microsoft.com/office/drawing/2014/main" id="{E35712E7-728D-4994-AB13-3997439B03F2}"/>
              </a:ext>
            </a:extLst>
          </p:cNvPr>
          <p:cNvSpPr txBox="1">
            <a:spLocks noGrp="1"/>
          </p:cNvSpPr>
          <p:nvPr>
            <p:ph idx="4"/>
          </p:nvPr>
        </p:nvSpPr>
        <p:spPr>
          <a:xfrm>
            <a:off x="5103815" y="2760665"/>
            <a:ext cx="4284658" cy="4062414"/>
          </a:xfrm>
        </p:spPr>
        <p:txBody>
          <a:bodyPr/>
          <a:lstStyle>
            <a:lvl1pPr>
              <a:defRPr/>
            </a:lvl1pPr>
            <a:lvl2pPr>
              <a:defRPr/>
            </a:lvl2pPr>
            <a:lvl3pPr>
              <a:defRPr/>
            </a:lvl3pPr>
            <a:lvl4pPr>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AB771DEE-C906-4D9E-BEF7-5A5763CD1ACE}"/>
              </a:ext>
            </a:extLst>
          </p:cNvPr>
          <p:cNvSpPr txBox="1">
            <a:spLocks noGrp="1"/>
          </p:cNvSpPr>
          <p:nvPr>
            <p:ph type="dt" sz="half" idx="7"/>
          </p:nvPr>
        </p:nvSpPr>
        <p:spPr/>
        <p:txBody>
          <a:bodyPr/>
          <a:lstStyle>
            <a:lvl1pPr>
              <a:defRPr/>
            </a:lvl1pPr>
          </a:lstStyle>
          <a:p>
            <a:pPr lvl="0"/>
            <a:endParaRPr lang="en-GB"/>
          </a:p>
        </p:txBody>
      </p:sp>
      <p:sp>
        <p:nvSpPr>
          <p:cNvPr id="8" name="Footer Placeholder 7">
            <a:extLst>
              <a:ext uri="{FF2B5EF4-FFF2-40B4-BE49-F238E27FC236}">
                <a16:creationId xmlns:a16="http://schemas.microsoft.com/office/drawing/2014/main" id="{50A469C0-F65D-4401-AE13-478C504B3612}"/>
              </a:ext>
            </a:extLst>
          </p:cNvPr>
          <p:cNvSpPr txBox="1">
            <a:spLocks noGrp="1"/>
          </p:cNvSpPr>
          <p:nvPr>
            <p:ph type="ftr" sz="quarter" idx="9"/>
          </p:nvPr>
        </p:nvSpPr>
        <p:spPr/>
        <p:txBody>
          <a:bodyPr/>
          <a:lstStyle>
            <a:lvl1pPr>
              <a:defRPr/>
            </a:lvl1pPr>
          </a:lstStyle>
          <a:p>
            <a:pPr lvl="0"/>
            <a:endParaRPr lang="en-GB"/>
          </a:p>
        </p:txBody>
      </p:sp>
      <p:sp>
        <p:nvSpPr>
          <p:cNvPr id="9" name="Slide Number Placeholder 8">
            <a:extLst>
              <a:ext uri="{FF2B5EF4-FFF2-40B4-BE49-F238E27FC236}">
                <a16:creationId xmlns:a16="http://schemas.microsoft.com/office/drawing/2014/main" id="{491D540D-80E0-4500-91FB-93305E7A2EDD}"/>
              </a:ext>
            </a:extLst>
          </p:cNvPr>
          <p:cNvSpPr txBox="1">
            <a:spLocks noGrp="1"/>
          </p:cNvSpPr>
          <p:nvPr>
            <p:ph type="sldNum" sz="quarter" idx="8"/>
          </p:nvPr>
        </p:nvSpPr>
        <p:spPr/>
        <p:txBody>
          <a:bodyPr/>
          <a:lstStyle>
            <a:lvl1pPr>
              <a:defRPr/>
            </a:lvl1pPr>
          </a:lstStyle>
          <a:p>
            <a:pPr lvl="0"/>
            <a:fld id="{F35B0D67-8011-4D79-ABE3-34CBF9236B84}" type="slidenum">
              <a:t>‹#›</a:t>
            </a:fld>
            <a:endParaRPr lang="en-GB"/>
          </a:p>
        </p:txBody>
      </p:sp>
    </p:spTree>
    <p:extLst>
      <p:ext uri="{BB962C8B-B14F-4D97-AF65-F5344CB8AC3E}">
        <p14:creationId xmlns:p14="http://schemas.microsoft.com/office/powerpoint/2010/main" val="2029884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73969-ABEB-45FD-BFAD-FA479FCF3CED}"/>
              </a:ext>
            </a:extLst>
          </p:cNvPr>
          <p:cNvSpPr txBox="1">
            <a:spLocks noGrp="1"/>
          </p:cNvSpPr>
          <p:nvPr>
            <p:ph type="title"/>
          </p:nvPr>
        </p:nvSpPr>
        <p:spPr/>
        <p:txBody>
          <a:bodyPr/>
          <a:lstStyle>
            <a:lvl1pPr>
              <a:defRPr lang="en-US"/>
            </a:lvl1pPr>
          </a:lstStyle>
          <a:p>
            <a:pPr lvl="0"/>
            <a:r>
              <a:rPr lang="en-US"/>
              <a:t>Click to edit Master title style</a:t>
            </a:r>
            <a:endParaRPr lang="en-GB"/>
          </a:p>
        </p:txBody>
      </p:sp>
      <p:sp>
        <p:nvSpPr>
          <p:cNvPr id="3" name="Date Placeholder 2">
            <a:extLst>
              <a:ext uri="{FF2B5EF4-FFF2-40B4-BE49-F238E27FC236}">
                <a16:creationId xmlns:a16="http://schemas.microsoft.com/office/drawing/2014/main" id="{708C945F-E798-4D7F-AD13-0C748C92C701}"/>
              </a:ext>
            </a:extLst>
          </p:cNvPr>
          <p:cNvSpPr txBox="1">
            <a:spLocks noGrp="1"/>
          </p:cNvSpPr>
          <p:nvPr>
            <p:ph type="dt" sz="half" idx="7"/>
          </p:nvPr>
        </p:nvSpPr>
        <p:spPr/>
        <p:txBody>
          <a:bodyPr/>
          <a:lstStyle>
            <a:lvl1pPr>
              <a:defRPr/>
            </a:lvl1pPr>
          </a:lstStyle>
          <a:p>
            <a:pPr lvl="0"/>
            <a:endParaRPr lang="en-GB"/>
          </a:p>
        </p:txBody>
      </p:sp>
      <p:sp>
        <p:nvSpPr>
          <p:cNvPr id="4" name="Footer Placeholder 3">
            <a:extLst>
              <a:ext uri="{FF2B5EF4-FFF2-40B4-BE49-F238E27FC236}">
                <a16:creationId xmlns:a16="http://schemas.microsoft.com/office/drawing/2014/main" id="{4ACB7F13-8EF9-46E2-A42B-26C579BD75D1}"/>
              </a:ext>
            </a:extLst>
          </p:cNvPr>
          <p:cNvSpPr txBox="1">
            <a:spLocks noGrp="1"/>
          </p:cNvSpPr>
          <p:nvPr>
            <p:ph type="ftr" sz="quarter" idx="9"/>
          </p:nvPr>
        </p:nvSpPr>
        <p:spPr/>
        <p:txBody>
          <a:bodyPr/>
          <a:lstStyle>
            <a:lvl1pPr>
              <a:defRPr/>
            </a:lvl1pPr>
          </a:lstStyle>
          <a:p>
            <a:pPr lvl="0"/>
            <a:endParaRPr lang="en-GB"/>
          </a:p>
        </p:txBody>
      </p:sp>
      <p:sp>
        <p:nvSpPr>
          <p:cNvPr id="5" name="Slide Number Placeholder 4">
            <a:extLst>
              <a:ext uri="{FF2B5EF4-FFF2-40B4-BE49-F238E27FC236}">
                <a16:creationId xmlns:a16="http://schemas.microsoft.com/office/drawing/2014/main" id="{47C0D6BF-553F-450F-B5F7-954C56499574}"/>
              </a:ext>
            </a:extLst>
          </p:cNvPr>
          <p:cNvSpPr txBox="1">
            <a:spLocks noGrp="1"/>
          </p:cNvSpPr>
          <p:nvPr>
            <p:ph type="sldNum" sz="quarter" idx="8"/>
          </p:nvPr>
        </p:nvSpPr>
        <p:spPr/>
        <p:txBody>
          <a:bodyPr/>
          <a:lstStyle>
            <a:lvl1pPr>
              <a:defRPr/>
            </a:lvl1pPr>
          </a:lstStyle>
          <a:p>
            <a:pPr lvl="0"/>
            <a:fld id="{14CFCD30-CDD5-4988-B630-0375E5C0E5B8}" type="slidenum">
              <a:t>‹#›</a:t>
            </a:fld>
            <a:endParaRPr lang="en-GB"/>
          </a:p>
        </p:txBody>
      </p:sp>
    </p:spTree>
    <p:extLst>
      <p:ext uri="{BB962C8B-B14F-4D97-AF65-F5344CB8AC3E}">
        <p14:creationId xmlns:p14="http://schemas.microsoft.com/office/powerpoint/2010/main" val="36840112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428F56-931A-4937-B237-B97262F0251E}"/>
              </a:ext>
            </a:extLst>
          </p:cNvPr>
          <p:cNvSpPr txBox="1">
            <a:spLocks noGrp="1"/>
          </p:cNvSpPr>
          <p:nvPr>
            <p:ph type="dt" sz="half" idx="7"/>
          </p:nvPr>
        </p:nvSpPr>
        <p:spPr/>
        <p:txBody>
          <a:bodyPr/>
          <a:lstStyle>
            <a:lvl1pPr>
              <a:defRPr/>
            </a:lvl1pPr>
          </a:lstStyle>
          <a:p>
            <a:pPr lvl="0"/>
            <a:endParaRPr lang="en-GB"/>
          </a:p>
        </p:txBody>
      </p:sp>
      <p:sp>
        <p:nvSpPr>
          <p:cNvPr id="3" name="Footer Placeholder 2">
            <a:extLst>
              <a:ext uri="{FF2B5EF4-FFF2-40B4-BE49-F238E27FC236}">
                <a16:creationId xmlns:a16="http://schemas.microsoft.com/office/drawing/2014/main" id="{A3DF7020-62A7-493C-B63E-62471AA3F5C4}"/>
              </a:ext>
            </a:extLst>
          </p:cNvPr>
          <p:cNvSpPr txBox="1">
            <a:spLocks noGrp="1"/>
          </p:cNvSpPr>
          <p:nvPr>
            <p:ph type="ftr" sz="quarter" idx="9"/>
          </p:nvPr>
        </p:nvSpPr>
        <p:spPr/>
        <p:txBody>
          <a:bodyPr/>
          <a:lstStyle>
            <a:lvl1pPr>
              <a:defRPr/>
            </a:lvl1pPr>
          </a:lstStyle>
          <a:p>
            <a:pPr lvl="0"/>
            <a:endParaRPr lang="en-GB"/>
          </a:p>
        </p:txBody>
      </p:sp>
      <p:sp>
        <p:nvSpPr>
          <p:cNvPr id="4" name="Slide Number Placeholder 3">
            <a:extLst>
              <a:ext uri="{FF2B5EF4-FFF2-40B4-BE49-F238E27FC236}">
                <a16:creationId xmlns:a16="http://schemas.microsoft.com/office/drawing/2014/main" id="{1A5A6402-B320-472A-87CA-897C0C764CD3}"/>
              </a:ext>
            </a:extLst>
          </p:cNvPr>
          <p:cNvSpPr txBox="1">
            <a:spLocks noGrp="1"/>
          </p:cNvSpPr>
          <p:nvPr>
            <p:ph type="sldNum" sz="quarter" idx="8"/>
          </p:nvPr>
        </p:nvSpPr>
        <p:spPr/>
        <p:txBody>
          <a:bodyPr/>
          <a:lstStyle>
            <a:lvl1pPr>
              <a:defRPr/>
            </a:lvl1pPr>
          </a:lstStyle>
          <a:p>
            <a:pPr lvl="0"/>
            <a:fld id="{D4605DCB-937E-4ED1-BB09-FB1AD0F08077}" type="slidenum">
              <a:t>‹#›</a:t>
            </a:fld>
            <a:endParaRPr lang="en-GB"/>
          </a:p>
        </p:txBody>
      </p:sp>
    </p:spTree>
    <p:extLst>
      <p:ext uri="{BB962C8B-B14F-4D97-AF65-F5344CB8AC3E}">
        <p14:creationId xmlns:p14="http://schemas.microsoft.com/office/powerpoint/2010/main" val="256463576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BC26D-B0A0-4B5C-BFDC-726EACB46EBB}"/>
              </a:ext>
            </a:extLst>
          </p:cNvPr>
          <p:cNvSpPr txBox="1">
            <a:spLocks noGrp="1"/>
          </p:cNvSpPr>
          <p:nvPr>
            <p:ph type="title"/>
          </p:nvPr>
        </p:nvSpPr>
        <p:spPr>
          <a:xfrm>
            <a:off x="693736" y="503240"/>
            <a:ext cx="3251204" cy="1765304"/>
          </a:xfrm>
        </p:spPr>
        <p:txBody>
          <a:bodyPr anchor="b"/>
          <a:lstStyle>
            <a:lvl1pPr>
              <a:defRPr lang="en-US" sz="3200"/>
            </a:lvl1pPr>
          </a:lstStyle>
          <a:p>
            <a:pPr lvl="0"/>
            <a:r>
              <a:rPr lang="en-US"/>
              <a:t>Click to edit Master title style</a:t>
            </a:r>
            <a:endParaRPr lang="en-GB"/>
          </a:p>
        </p:txBody>
      </p:sp>
      <p:sp>
        <p:nvSpPr>
          <p:cNvPr id="3" name="Content Placeholder 2">
            <a:extLst>
              <a:ext uri="{FF2B5EF4-FFF2-40B4-BE49-F238E27FC236}">
                <a16:creationId xmlns:a16="http://schemas.microsoft.com/office/drawing/2014/main" id="{087BEC09-649C-4B73-949C-3C6F3F974337}"/>
              </a:ext>
            </a:extLst>
          </p:cNvPr>
          <p:cNvSpPr txBox="1">
            <a:spLocks noGrp="1"/>
          </p:cNvSpPr>
          <p:nvPr>
            <p:ph idx="1"/>
          </p:nvPr>
        </p:nvSpPr>
        <p:spPr>
          <a:xfrm>
            <a:off x="4286249" y="1089022"/>
            <a:ext cx="5102223" cy="5372100"/>
          </a:xfrm>
        </p:spPr>
        <p:txBody>
          <a:bodyPr/>
          <a:lstStyle>
            <a:lvl1pPr>
              <a:defRPr/>
            </a:lvl1pPr>
            <a:lvl2pPr>
              <a:defRPr sz="2800"/>
            </a:lvl2pPr>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77BAE95-BEE6-4EAC-825F-58AECC4EEFBF}"/>
              </a:ext>
            </a:extLst>
          </p:cNvPr>
          <p:cNvSpPr txBox="1">
            <a:spLocks noGrp="1"/>
          </p:cNvSpPr>
          <p:nvPr>
            <p:ph type="body" idx="2"/>
          </p:nvPr>
        </p:nvSpPr>
        <p:spPr>
          <a:xfrm>
            <a:off x="693736" y="2268534"/>
            <a:ext cx="3251204" cy="4200525"/>
          </a:xfrm>
        </p:spPr>
        <p:txBody>
          <a:bodyPr/>
          <a:lstStyle>
            <a:lvl1pPr>
              <a:defRPr sz="1600"/>
            </a:lvl1pPr>
          </a:lstStyle>
          <a:p>
            <a:pPr lvl="0"/>
            <a:r>
              <a:rPr lang="en-US"/>
              <a:t>Edit Master text styles</a:t>
            </a:r>
          </a:p>
        </p:txBody>
      </p:sp>
      <p:sp>
        <p:nvSpPr>
          <p:cNvPr id="5" name="Date Placeholder 4">
            <a:extLst>
              <a:ext uri="{FF2B5EF4-FFF2-40B4-BE49-F238E27FC236}">
                <a16:creationId xmlns:a16="http://schemas.microsoft.com/office/drawing/2014/main" id="{4792B8D5-0D96-4E02-866C-DA23AF6E6A8A}"/>
              </a:ext>
            </a:extLst>
          </p:cNvPr>
          <p:cNvSpPr txBox="1">
            <a:spLocks noGrp="1"/>
          </p:cNvSpPr>
          <p:nvPr>
            <p:ph type="dt" sz="half" idx="7"/>
          </p:nvPr>
        </p:nvSpPr>
        <p:spPr/>
        <p:txBody>
          <a:bodyPr/>
          <a:lstStyle>
            <a:lvl1pPr>
              <a:defRPr/>
            </a:lvl1pPr>
          </a:lstStyle>
          <a:p>
            <a:pPr lvl="0"/>
            <a:endParaRPr lang="en-GB"/>
          </a:p>
        </p:txBody>
      </p:sp>
      <p:sp>
        <p:nvSpPr>
          <p:cNvPr id="6" name="Footer Placeholder 5">
            <a:extLst>
              <a:ext uri="{FF2B5EF4-FFF2-40B4-BE49-F238E27FC236}">
                <a16:creationId xmlns:a16="http://schemas.microsoft.com/office/drawing/2014/main" id="{CC926CD5-2D18-4521-9179-5A32BB7F26E1}"/>
              </a:ext>
            </a:extLst>
          </p:cNvPr>
          <p:cNvSpPr txBox="1">
            <a:spLocks noGrp="1"/>
          </p:cNvSpPr>
          <p:nvPr>
            <p:ph type="ftr" sz="quarter" idx="9"/>
          </p:nvPr>
        </p:nvSpPr>
        <p:spPr/>
        <p:txBody>
          <a:bodyPr/>
          <a:lstStyle>
            <a:lvl1pPr>
              <a:defRPr/>
            </a:lvl1pPr>
          </a:lstStyle>
          <a:p>
            <a:pPr lvl="0"/>
            <a:endParaRPr lang="en-GB"/>
          </a:p>
        </p:txBody>
      </p:sp>
      <p:sp>
        <p:nvSpPr>
          <p:cNvPr id="7" name="Slide Number Placeholder 6">
            <a:extLst>
              <a:ext uri="{FF2B5EF4-FFF2-40B4-BE49-F238E27FC236}">
                <a16:creationId xmlns:a16="http://schemas.microsoft.com/office/drawing/2014/main" id="{5D5F30AC-FE21-4A8E-97BC-059629F9289F}"/>
              </a:ext>
            </a:extLst>
          </p:cNvPr>
          <p:cNvSpPr txBox="1">
            <a:spLocks noGrp="1"/>
          </p:cNvSpPr>
          <p:nvPr>
            <p:ph type="sldNum" sz="quarter" idx="8"/>
          </p:nvPr>
        </p:nvSpPr>
        <p:spPr/>
        <p:txBody>
          <a:bodyPr/>
          <a:lstStyle>
            <a:lvl1pPr>
              <a:defRPr/>
            </a:lvl1pPr>
          </a:lstStyle>
          <a:p>
            <a:pPr lvl="0"/>
            <a:fld id="{A3240963-C2E6-488E-A409-FEFC612052E2}" type="slidenum">
              <a:t>‹#›</a:t>
            </a:fld>
            <a:endParaRPr lang="en-GB"/>
          </a:p>
        </p:txBody>
      </p:sp>
    </p:spTree>
    <p:extLst>
      <p:ext uri="{BB962C8B-B14F-4D97-AF65-F5344CB8AC3E}">
        <p14:creationId xmlns:p14="http://schemas.microsoft.com/office/powerpoint/2010/main" val="2552851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93EC8-40FE-4E05-B74A-418B79957569}"/>
              </a:ext>
            </a:extLst>
          </p:cNvPr>
          <p:cNvSpPr txBox="1">
            <a:spLocks noGrp="1"/>
          </p:cNvSpPr>
          <p:nvPr>
            <p:ph type="title"/>
          </p:nvPr>
        </p:nvSpPr>
        <p:spPr>
          <a:xfrm>
            <a:off x="693736" y="503240"/>
            <a:ext cx="3251204" cy="1765304"/>
          </a:xfrm>
        </p:spPr>
        <p:txBody>
          <a:bodyPr anchor="b"/>
          <a:lstStyle>
            <a:lvl1pPr>
              <a:defRPr lang="en-US" sz="3200"/>
            </a:lvl1pPr>
          </a:lstStyle>
          <a:p>
            <a:pPr lvl="0"/>
            <a:r>
              <a:rPr lang="en-US"/>
              <a:t>Click to edit Master title style</a:t>
            </a:r>
            <a:endParaRPr lang="en-GB"/>
          </a:p>
        </p:txBody>
      </p:sp>
      <p:sp>
        <p:nvSpPr>
          <p:cNvPr id="3" name="Picture Placeholder 2">
            <a:extLst>
              <a:ext uri="{FF2B5EF4-FFF2-40B4-BE49-F238E27FC236}">
                <a16:creationId xmlns:a16="http://schemas.microsoft.com/office/drawing/2014/main" id="{8D59E07D-548E-4BE3-BDF6-F6D052AD57AD}"/>
              </a:ext>
            </a:extLst>
          </p:cNvPr>
          <p:cNvSpPr txBox="1">
            <a:spLocks noGrp="1"/>
          </p:cNvSpPr>
          <p:nvPr>
            <p:ph type="pic" idx="1"/>
          </p:nvPr>
        </p:nvSpPr>
        <p:spPr>
          <a:xfrm>
            <a:off x="4286249" y="1089022"/>
            <a:ext cx="5102223" cy="5372100"/>
          </a:xfrm>
        </p:spPr>
        <p:txBody>
          <a:bodyPr/>
          <a:lstStyle>
            <a:lvl1pPr>
              <a:defRPr lang="en-GB"/>
            </a:lvl1pPr>
          </a:lstStyle>
          <a:p>
            <a:pPr lvl="0"/>
            <a:endParaRPr lang="en-GB"/>
          </a:p>
        </p:txBody>
      </p:sp>
      <p:sp>
        <p:nvSpPr>
          <p:cNvPr id="4" name="Text Placeholder 3">
            <a:extLst>
              <a:ext uri="{FF2B5EF4-FFF2-40B4-BE49-F238E27FC236}">
                <a16:creationId xmlns:a16="http://schemas.microsoft.com/office/drawing/2014/main" id="{E4A640FD-3278-4C26-B7C5-EE28C35A27D1}"/>
              </a:ext>
            </a:extLst>
          </p:cNvPr>
          <p:cNvSpPr txBox="1">
            <a:spLocks noGrp="1"/>
          </p:cNvSpPr>
          <p:nvPr>
            <p:ph type="body" idx="2"/>
          </p:nvPr>
        </p:nvSpPr>
        <p:spPr>
          <a:xfrm>
            <a:off x="693736" y="2268534"/>
            <a:ext cx="3251204" cy="4200525"/>
          </a:xfrm>
        </p:spPr>
        <p:txBody>
          <a:bodyPr/>
          <a:lstStyle>
            <a:lvl1pPr>
              <a:defRPr sz="1600"/>
            </a:lvl1pPr>
          </a:lstStyle>
          <a:p>
            <a:pPr lvl="0"/>
            <a:r>
              <a:rPr lang="en-US"/>
              <a:t>Edit Master text styles</a:t>
            </a:r>
          </a:p>
        </p:txBody>
      </p:sp>
      <p:sp>
        <p:nvSpPr>
          <p:cNvPr id="5" name="Date Placeholder 4">
            <a:extLst>
              <a:ext uri="{FF2B5EF4-FFF2-40B4-BE49-F238E27FC236}">
                <a16:creationId xmlns:a16="http://schemas.microsoft.com/office/drawing/2014/main" id="{92910941-A6F6-44C4-BE1F-8B73A12E6ED2}"/>
              </a:ext>
            </a:extLst>
          </p:cNvPr>
          <p:cNvSpPr txBox="1">
            <a:spLocks noGrp="1"/>
          </p:cNvSpPr>
          <p:nvPr>
            <p:ph type="dt" sz="half" idx="7"/>
          </p:nvPr>
        </p:nvSpPr>
        <p:spPr/>
        <p:txBody>
          <a:bodyPr/>
          <a:lstStyle>
            <a:lvl1pPr>
              <a:defRPr/>
            </a:lvl1pPr>
          </a:lstStyle>
          <a:p>
            <a:pPr lvl="0"/>
            <a:endParaRPr lang="en-GB"/>
          </a:p>
        </p:txBody>
      </p:sp>
      <p:sp>
        <p:nvSpPr>
          <p:cNvPr id="6" name="Footer Placeholder 5">
            <a:extLst>
              <a:ext uri="{FF2B5EF4-FFF2-40B4-BE49-F238E27FC236}">
                <a16:creationId xmlns:a16="http://schemas.microsoft.com/office/drawing/2014/main" id="{C0457BFA-3870-4985-AFE2-18B46EBF7608}"/>
              </a:ext>
            </a:extLst>
          </p:cNvPr>
          <p:cNvSpPr txBox="1">
            <a:spLocks noGrp="1"/>
          </p:cNvSpPr>
          <p:nvPr>
            <p:ph type="ftr" sz="quarter" idx="9"/>
          </p:nvPr>
        </p:nvSpPr>
        <p:spPr/>
        <p:txBody>
          <a:bodyPr/>
          <a:lstStyle>
            <a:lvl1pPr>
              <a:defRPr/>
            </a:lvl1pPr>
          </a:lstStyle>
          <a:p>
            <a:pPr lvl="0"/>
            <a:endParaRPr lang="en-GB"/>
          </a:p>
        </p:txBody>
      </p:sp>
      <p:sp>
        <p:nvSpPr>
          <p:cNvPr id="7" name="Slide Number Placeholder 6">
            <a:extLst>
              <a:ext uri="{FF2B5EF4-FFF2-40B4-BE49-F238E27FC236}">
                <a16:creationId xmlns:a16="http://schemas.microsoft.com/office/drawing/2014/main" id="{17DA2B8C-8197-439A-A054-908A00FB6C1D}"/>
              </a:ext>
            </a:extLst>
          </p:cNvPr>
          <p:cNvSpPr txBox="1">
            <a:spLocks noGrp="1"/>
          </p:cNvSpPr>
          <p:nvPr>
            <p:ph type="sldNum" sz="quarter" idx="8"/>
          </p:nvPr>
        </p:nvSpPr>
        <p:spPr/>
        <p:txBody>
          <a:bodyPr/>
          <a:lstStyle>
            <a:lvl1pPr>
              <a:defRPr/>
            </a:lvl1pPr>
          </a:lstStyle>
          <a:p>
            <a:pPr lvl="0"/>
            <a:fld id="{38E7DE6F-F53D-4C55-B6B5-B9C5F95E4C05}" type="slidenum">
              <a:t>‹#›</a:t>
            </a:fld>
            <a:endParaRPr lang="en-GB"/>
          </a:p>
        </p:txBody>
      </p:sp>
    </p:spTree>
    <p:extLst>
      <p:ext uri="{BB962C8B-B14F-4D97-AF65-F5344CB8AC3E}">
        <p14:creationId xmlns:p14="http://schemas.microsoft.com/office/powerpoint/2010/main" val="17934345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50C7A2-DD15-40DD-8244-355F9BFECE7B}"/>
              </a:ext>
            </a:extLst>
          </p:cNvPr>
          <p:cNvSpPr txBox="1">
            <a:spLocks noGrp="1"/>
          </p:cNvSpPr>
          <p:nvPr>
            <p:ph type="title"/>
          </p:nvPr>
        </p:nvSpPr>
        <p:spPr>
          <a:xfrm>
            <a:off x="503998" y="301322"/>
            <a:ext cx="9071643" cy="1262155"/>
          </a:xfrm>
          <a:prstGeom prst="rect">
            <a:avLst/>
          </a:prstGeom>
          <a:noFill/>
          <a:ln>
            <a:noFill/>
          </a:ln>
        </p:spPr>
        <p:txBody>
          <a:bodyPr vert="horz" wrap="square" lIns="0" tIns="0" rIns="0" bIns="0" anchor="ctr" anchorCtr="1" compatLnSpc="1">
            <a:noAutofit/>
          </a:bodyPr>
          <a:lstStyle/>
          <a:p>
            <a:pPr lvl="0"/>
            <a:endParaRPr lang="en-GB"/>
          </a:p>
        </p:txBody>
      </p:sp>
      <p:sp>
        <p:nvSpPr>
          <p:cNvPr id="3" name="Text Placeholder 2">
            <a:extLst>
              <a:ext uri="{FF2B5EF4-FFF2-40B4-BE49-F238E27FC236}">
                <a16:creationId xmlns:a16="http://schemas.microsoft.com/office/drawing/2014/main" id="{89C20C04-5762-4CDF-A23A-3B6EC58D234D}"/>
              </a:ext>
            </a:extLst>
          </p:cNvPr>
          <p:cNvSpPr txBox="1">
            <a:spLocks noGrp="1"/>
          </p:cNvSpPr>
          <p:nvPr>
            <p:ph type="body" idx="1"/>
          </p:nvPr>
        </p:nvSpPr>
        <p:spPr>
          <a:xfrm>
            <a:off x="503998" y="1769043"/>
            <a:ext cx="9071643" cy="4384438"/>
          </a:xfrm>
          <a:prstGeom prst="rect">
            <a:avLst/>
          </a:prstGeom>
          <a:noFill/>
          <a:ln>
            <a:noFill/>
          </a:ln>
        </p:spPr>
        <p:txBody>
          <a:bodyPr vert="horz" wrap="square" lIns="0" tIns="0" rIns="0" bIns="0" anchor="t" anchorCtr="0" compatLnSpc="1">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21A502F-0119-4BBD-BC4E-A3FFEF85CE3B}"/>
              </a:ext>
            </a:extLst>
          </p:cNvPr>
          <p:cNvSpPr txBox="1">
            <a:spLocks noGrp="1"/>
          </p:cNvSpPr>
          <p:nvPr>
            <p:ph type="dt" sz="half" idx="2"/>
          </p:nvPr>
        </p:nvSpPr>
        <p:spPr>
          <a:xfrm>
            <a:off x="3447361" y="6887160"/>
            <a:ext cx="3194995" cy="521281"/>
          </a:xfrm>
          <a:prstGeom prst="rect">
            <a:avLst/>
          </a:prstGeom>
          <a:noFill/>
          <a:ln>
            <a:noFill/>
          </a:ln>
        </p:spPr>
        <p:txBody>
          <a:bodyPr vert="horz" wrap="square" lIns="0" tIns="0" rIns="0" bIns="0" anchor="t" anchorCtr="0" compatLnSpc="1">
            <a:noAutofit/>
          </a:bodyPr>
          <a:lstStyle>
            <a:lvl1pPr marL="0" marR="0" lvl="0" indent="0" algn="l" defTabSz="914400" rtl="0" fontAlgn="auto" hangingPunct="0">
              <a:lnSpc>
                <a:spcPct val="100000"/>
              </a:lnSpc>
              <a:spcBef>
                <a:spcPts val="0"/>
              </a:spcBef>
              <a:spcAft>
                <a:spcPts val="0"/>
              </a:spcAft>
              <a:buNone/>
              <a:tabLst/>
              <a:defRPr lang="en-GB" sz="1400" b="0" i="0" u="none" strike="noStrike" kern="1200" cap="none" spc="0" baseline="0">
                <a:solidFill>
                  <a:srgbClr val="000000"/>
                </a:solidFill>
                <a:uFillTx/>
                <a:latin typeface="Liberation Serif" pitchFamily="18"/>
                <a:ea typeface="DejaVu Sans" pitchFamily="2"/>
                <a:cs typeface="DejaVu Sans" pitchFamily="2"/>
              </a:defRPr>
            </a:lvl1pPr>
          </a:lstStyle>
          <a:p>
            <a:pPr lvl="0"/>
            <a:endParaRPr lang="en-GB"/>
          </a:p>
        </p:txBody>
      </p:sp>
      <p:sp>
        <p:nvSpPr>
          <p:cNvPr id="5" name="Footer Placeholder 4">
            <a:extLst>
              <a:ext uri="{FF2B5EF4-FFF2-40B4-BE49-F238E27FC236}">
                <a16:creationId xmlns:a16="http://schemas.microsoft.com/office/drawing/2014/main" id="{B1C30B8E-82D7-447B-8BA7-560D65B65298}"/>
              </a:ext>
            </a:extLst>
          </p:cNvPr>
          <p:cNvSpPr txBox="1">
            <a:spLocks noGrp="1"/>
          </p:cNvSpPr>
          <p:nvPr>
            <p:ph type="ftr" sz="quarter" idx="3"/>
          </p:nvPr>
        </p:nvSpPr>
        <p:spPr>
          <a:xfrm>
            <a:off x="7227362" y="6887160"/>
            <a:ext cx="3194995" cy="521281"/>
          </a:xfrm>
          <a:prstGeom prst="rect">
            <a:avLst/>
          </a:prstGeom>
          <a:noFill/>
          <a:ln>
            <a:noFill/>
          </a:ln>
        </p:spPr>
        <p:txBody>
          <a:bodyPr vert="horz" wrap="square" lIns="0" tIns="0" rIns="0" bIns="0" anchor="t" anchorCtr="1" compatLnSpc="1">
            <a:noAutofit/>
          </a:bodyPr>
          <a:lstStyle>
            <a:lvl1pPr marL="0" marR="0" lvl="0" indent="0" algn="ctr" defTabSz="914400" rtl="0" fontAlgn="auto" hangingPunct="0">
              <a:lnSpc>
                <a:spcPct val="100000"/>
              </a:lnSpc>
              <a:spcBef>
                <a:spcPts val="0"/>
              </a:spcBef>
              <a:spcAft>
                <a:spcPts val="0"/>
              </a:spcAft>
              <a:buNone/>
              <a:tabLst/>
              <a:defRPr lang="en-GB" sz="1400" b="0" i="0" u="none" strike="noStrike" kern="1200" cap="none" spc="0" baseline="0">
                <a:solidFill>
                  <a:srgbClr val="000000"/>
                </a:solidFill>
                <a:uFillTx/>
                <a:latin typeface="Liberation Serif" pitchFamily="18"/>
                <a:ea typeface="DejaVu Sans" pitchFamily="2"/>
                <a:cs typeface="DejaVu Sans" pitchFamily="2"/>
              </a:defRPr>
            </a:lvl1pPr>
          </a:lstStyle>
          <a:p>
            <a:pPr lvl="0"/>
            <a:endParaRPr lang="en-GB"/>
          </a:p>
        </p:txBody>
      </p:sp>
      <p:sp>
        <p:nvSpPr>
          <p:cNvPr id="6" name="Slide Number Placeholder 5">
            <a:extLst>
              <a:ext uri="{FF2B5EF4-FFF2-40B4-BE49-F238E27FC236}">
                <a16:creationId xmlns:a16="http://schemas.microsoft.com/office/drawing/2014/main" id="{0BEEC780-3E3E-44DB-B412-3EF4608BE923}"/>
              </a:ext>
            </a:extLst>
          </p:cNvPr>
          <p:cNvSpPr txBox="1">
            <a:spLocks noGrp="1"/>
          </p:cNvSpPr>
          <p:nvPr>
            <p:ph type="sldNum" sz="quarter" idx="4"/>
          </p:nvPr>
        </p:nvSpPr>
        <p:spPr>
          <a:xfrm>
            <a:off x="503998" y="6887160"/>
            <a:ext cx="2348279" cy="521281"/>
          </a:xfrm>
          <a:prstGeom prst="rect">
            <a:avLst/>
          </a:prstGeom>
          <a:noFill/>
          <a:ln>
            <a:noFill/>
          </a:ln>
        </p:spPr>
        <p:txBody>
          <a:bodyPr vert="horz" wrap="square" lIns="0" tIns="0" rIns="0" bIns="0" anchor="t" anchorCtr="0" compatLnSpc="1">
            <a:noAutofit/>
          </a:bodyPr>
          <a:lstStyle>
            <a:lvl1pPr marL="0" marR="0" lvl="0" indent="0" algn="r" defTabSz="914400" rtl="0" fontAlgn="auto" hangingPunct="0">
              <a:lnSpc>
                <a:spcPct val="100000"/>
              </a:lnSpc>
              <a:spcBef>
                <a:spcPts val="0"/>
              </a:spcBef>
              <a:spcAft>
                <a:spcPts val="0"/>
              </a:spcAft>
              <a:buNone/>
              <a:tabLst/>
              <a:defRPr lang="en-GB" sz="1400" b="0" i="0" u="none" strike="noStrike" kern="1200" cap="none" spc="0" baseline="0">
                <a:solidFill>
                  <a:srgbClr val="000000"/>
                </a:solidFill>
                <a:uFillTx/>
                <a:latin typeface="Liberation Serif" pitchFamily="18"/>
                <a:ea typeface="DejaVu Sans" pitchFamily="2"/>
                <a:cs typeface="DejaVu Sans" pitchFamily="2"/>
              </a:defRPr>
            </a:lvl1pPr>
          </a:lstStyle>
          <a:p>
            <a:pPr lvl="0"/>
            <a:fld id="{7B5A284B-3A3A-44E8-9B5C-34D3F4A73F08}" type="slidenum">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marL="0" marR="0" lvl="0" indent="0" algn="ctr" defTabSz="914400" rtl="0" fontAlgn="auto" hangingPunct="0">
        <a:lnSpc>
          <a:spcPct val="100000"/>
        </a:lnSpc>
        <a:spcBef>
          <a:spcPts val="0"/>
        </a:spcBef>
        <a:spcAft>
          <a:spcPts val="0"/>
        </a:spcAft>
        <a:buNone/>
        <a:tabLst/>
        <a:defRPr lang="en-GB" sz="4400" b="0" i="0" u="none" strike="noStrike" kern="1200" cap="none" spc="0" baseline="0">
          <a:solidFill>
            <a:srgbClr val="000000"/>
          </a:solidFill>
          <a:highlight>
            <a:scrgbClr r="0" g="0" b="0">
              <a:alpha val="0"/>
            </a:scrgbClr>
          </a:highlight>
          <a:uFillTx/>
          <a:latin typeface="Liberation Sans" pitchFamily="18"/>
        </a:defRPr>
      </a:lvl1pPr>
    </p:titleStyle>
    <p:bodyStyle>
      <a:lvl1pPr marL="0" marR="0" lvl="0" indent="0" defTabSz="914400" rtl="0" fontAlgn="auto" hangingPunct="0">
        <a:lnSpc>
          <a:spcPct val="100000"/>
        </a:lnSpc>
        <a:spcBef>
          <a:spcPts val="1415"/>
        </a:spcBef>
        <a:spcAft>
          <a:spcPts val="0"/>
        </a:spcAft>
        <a:buNone/>
        <a:tabLst/>
        <a:defRPr lang="en-US" sz="3200" b="0" i="0" u="none" strike="noStrike" kern="1200" cap="none" spc="0" baseline="0">
          <a:solidFill>
            <a:srgbClr val="000000"/>
          </a:solidFill>
          <a:highlight>
            <a:scrgbClr r="0" g="0" b="0">
              <a:alpha val="0"/>
            </a:scrgbClr>
          </a:highlight>
          <a:uFillTx/>
          <a:latin typeface="Liberation Sans" pitchFamily="18"/>
        </a:defRPr>
      </a:lvl1pPr>
      <a:lvl2pPr marL="685800" marR="0" lvl="1" indent="-228600" algn="l" defTabSz="914400" rtl="0" fontAlgn="auto" hangingPunct="1">
        <a:lnSpc>
          <a:spcPct val="90000"/>
        </a:lnSpc>
        <a:spcBef>
          <a:spcPts val="500"/>
        </a:spcBef>
        <a:spcAft>
          <a:spcPts val="0"/>
        </a:spcAft>
        <a:buSzPct val="100000"/>
        <a:buFont typeface="Arial" pitchFamily="34"/>
        <a:buChar char="•"/>
        <a:tabLst/>
        <a:defRPr lang="en-US" sz="2400" b="0" i="0" u="none" strike="noStrike" kern="1200" cap="none" spc="0" baseline="0">
          <a:solidFill>
            <a:srgbClr val="000000"/>
          </a:solidFill>
          <a:uFillTx/>
          <a:latin typeface="Calibri"/>
        </a:defRPr>
      </a:lvl2pPr>
      <a:lvl3pPr marL="1143000" marR="0" lvl="2" indent="-228600" algn="l" defTabSz="914400" rtl="0" fontAlgn="auto" hangingPunct="1">
        <a:lnSpc>
          <a:spcPct val="90000"/>
        </a:lnSpc>
        <a:spcBef>
          <a:spcPts val="500"/>
        </a:spcBef>
        <a:spcAft>
          <a:spcPts val="0"/>
        </a:spcAft>
        <a:buSzPct val="100000"/>
        <a:buFont typeface="Arial" pitchFamily="34"/>
        <a:buChar char="•"/>
        <a:tabLst/>
        <a:defRPr lang="en-US" sz="2000" b="0" i="0" u="none" strike="noStrike" kern="1200" cap="none" spc="0" baseline="0">
          <a:solidFill>
            <a:srgbClr val="000000"/>
          </a:solidFill>
          <a:uFillTx/>
          <a:latin typeface="Calibri"/>
        </a:defRPr>
      </a:lvl3pPr>
      <a:lvl4pPr marL="1600200" marR="0" lvl="3" indent="-228600" algn="l" defTabSz="914400"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rgbClr val="000000"/>
          </a:solidFill>
          <a:uFillTx/>
          <a:latin typeface="Calibri"/>
        </a:defRPr>
      </a:lvl4pPr>
      <a:lvl5pPr marL="2057400" marR="0" lvl="4" indent="-228600" algn="l" defTabSz="914400"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rgbClr val="000000"/>
          </a:solidFill>
          <a:uFillTx/>
          <a:latin typeface="Calibri"/>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3.png"/><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name="page1">
    <p:bg>
      <p:bgPr>
        <a:solidFill>
          <a:srgbClr val="21433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5BCF62A-EF4F-4C75-AD51-1E58022AC129}"/>
              </a:ext>
            </a:extLst>
          </p:cNvPr>
          <p:cNvSpPr txBox="1">
            <a:spLocks noGrp="1"/>
          </p:cNvSpPr>
          <p:nvPr>
            <p:ph type="title" idx="4294967295"/>
          </p:nvPr>
        </p:nvSpPr>
        <p:spPr>
          <a:xfrm>
            <a:off x="0" y="3779996"/>
            <a:ext cx="10080625" cy="503998"/>
          </a:xfrm>
        </p:spPr>
        <p:txBody>
          <a:bodyPr anchor="t" anchorCtr="0"/>
          <a:lstStyle/>
          <a:p>
            <a:pPr lvl="0"/>
            <a:r>
              <a:rPr lang="en-GB" sz="2400" dirty="0">
                <a:solidFill>
                  <a:srgbClr val="E56606"/>
                </a:solidFill>
                <a:latin typeface="Lubalin Graph Book" pitchFamily="18"/>
              </a:rPr>
              <a:t>Ben Reynolds &amp; James Pyke</a:t>
            </a:r>
          </a:p>
        </p:txBody>
      </p:sp>
      <p:sp>
        <p:nvSpPr>
          <p:cNvPr id="4" name="TextBox 3">
            <a:extLst>
              <a:ext uri="{FF2B5EF4-FFF2-40B4-BE49-F238E27FC236}">
                <a16:creationId xmlns:a16="http://schemas.microsoft.com/office/drawing/2014/main" id="{D9FF5D5B-AAF1-463E-BA1B-B9B8971FCD36}"/>
              </a:ext>
            </a:extLst>
          </p:cNvPr>
          <p:cNvSpPr txBox="1"/>
          <p:nvPr/>
        </p:nvSpPr>
        <p:spPr>
          <a:xfrm>
            <a:off x="0" y="2571750"/>
            <a:ext cx="10080624" cy="1384995"/>
          </a:xfrm>
          <a:prstGeom prst="rect">
            <a:avLst/>
          </a:prstGeom>
          <a:noFill/>
        </p:spPr>
        <p:txBody>
          <a:bodyPr wrap="square" rtlCol="0">
            <a:spAutoFit/>
          </a:bodyPr>
          <a:lstStyle/>
          <a:p>
            <a:pPr algn="ctr"/>
            <a:r>
              <a:rPr lang="en-GB" sz="8400" dirty="0">
                <a:solidFill>
                  <a:srgbClr val="CAD400"/>
                </a:solidFill>
                <a:latin typeface="Gothic821 Cn BT" panose="020F0806020204040204" pitchFamily="34" charset="0"/>
              </a:rPr>
              <a:t>GAMES PROJECT</a:t>
            </a:r>
          </a:p>
        </p:txBody>
      </p:sp>
      <p:sp>
        <p:nvSpPr>
          <p:cNvPr id="5" name="Title 2">
            <a:extLst>
              <a:ext uri="{FF2B5EF4-FFF2-40B4-BE49-F238E27FC236}">
                <a16:creationId xmlns:a16="http://schemas.microsoft.com/office/drawing/2014/main" id="{A66E6C7F-F7F2-4C6A-9BC0-2FB3BC9AF34E}"/>
              </a:ext>
            </a:extLst>
          </p:cNvPr>
          <p:cNvSpPr txBox="1">
            <a:spLocks/>
          </p:cNvSpPr>
          <p:nvPr/>
        </p:nvSpPr>
        <p:spPr>
          <a:xfrm rot="21300000">
            <a:off x="1283267" y="2398201"/>
            <a:ext cx="2657564" cy="503998"/>
          </a:xfrm>
          <a:prstGeom prst="rect">
            <a:avLst/>
          </a:prstGeom>
          <a:noFill/>
          <a:ln>
            <a:noFill/>
          </a:ln>
        </p:spPr>
        <p:txBody>
          <a:bodyPr vert="horz" wrap="square" lIns="0" tIns="0" rIns="0" bIns="0" anchor="t" anchorCtr="0" compatLnSpc="1">
            <a:noAutofit/>
          </a:bodyPr>
          <a:lstStyle>
            <a:lvl1pPr marL="0" marR="0" lvl="0" indent="0" algn="ctr" defTabSz="914400" rtl="0" fontAlgn="auto" hangingPunct="0">
              <a:lnSpc>
                <a:spcPct val="100000"/>
              </a:lnSpc>
              <a:spcBef>
                <a:spcPts val="0"/>
              </a:spcBef>
              <a:spcAft>
                <a:spcPts val="0"/>
              </a:spcAft>
              <a:buNone/>
              <a:tabLst/>
              <a:defRPr lang="en-GB" sz="4400" b="0" i="0" u="none" strike="noStrike" kern="1200" cap="none" spc="0" baseline="0">
                <a:solidFill>
                  <a:srgbClr val="000000"/>
                </a:solidFill>
                <a:highlight>
                  <a:scrgbClr r="0" g="0" b="0">
                    <a:alpha val="0"/>
                  </a:scrgbClr>
                </a:highlight>
                <a:uFillTx/>
                <a:latin typeface="Liberation Sans" pitchFamily="18"/>
              </a:defRPr>
            </a:lvl1pPr>
          </a:lstStyle>
          <a:p>
            <a:r>
              <a:rPr lang="en-GB" sz="2400" dirty="0">
                <a:solidFill>
                  <a:srgbClr val="E56606"/>
                </a:solidFill>
                <a:latin typeface="Lubalin Graph Book" pitchFamily="18"/>
              </a:rPr>
              <a:t>Level 6 Group 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COMPLETE CHALLENGES</a:t>
            </a:r>
            <a:endParaRPr lang="en-GB" sz="6400" dirty="0">
              <a:solidFill>
                <a:srgbClr val="204331"/>
              </a:solidFill>
              <a:latin typeface="Gothic821 Cn BT"/>
            </a:endParaRPr>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89601"/>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pic>
        <p:nvPicPr>
          <p:cNvPr id="3" name="Picture 3" descr="Math Challenge.png"/>
          <p:cNvPicPr>
            <a:picLocks noChangeAspect="1"/>
          </p:cNvPicPr>
          <p:nvPr/>
        </p:nvPicPr>
        <p:blipFill>
          <a:blip r:embed="rId5"/>
          <a:stretch>
            <a:fillRect/>
          </a:stretch>
        </p:blipFill>
        <p:spPr>
          <a:xfrm>
            <a:off x="628375" y="1497167"/>
            <a:ext cx="8830226" cy="4322564"/>
          </a:xfrm>
          <a:prstGeom prst="rect">
            <a:avLst/>
          </a:prstGeom>
        </p:spPr>
      </p:pic>
    </p:spTree>
    <p:extLst>
      <p:ext uri="{BB962C8B-B14F-4D97-AF65-F5344CB8AC3E}">
        <p14:creationId xmlns:p14="http://schemas.microsoft.com/office/powerpoint/2010/main" val="3137087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EARN STICKERS</a:t>
            </a:r>
            <a:endParaRPr lang="en-US" dirty="0">
              <a:solidFill>
                <a:schemeClr val="tx1"/>
              </a:solidFill>
            </a:endParaRPr>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89601"/>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pic>
        <p:nvPicPr>
          <p:cNvPr id="3" name="Picture 3" descr="Sticker Collection.png"/>
          <p:cNvPicPr>
            <a:picLocks noChangeAspect="1"/>
          </p:cNvPicPr>
          <p:nvPr/>
        </p:nvPicPr>
        <p:blipFill>
          <a:blip r:embed="rId5"/>
          <a:stretch>
            <a:fillRect/>
          </a:stretch>
        </p:blipFill>
        <p:spPr>
          <a:xfrm>
            <a:off x="628376" y="1497167"/>
            <a:ext cx="8830224" cy="4322564"/>
          </a:xfrm>
          <a:prstGeom prst="rect">
            <a:avLst/>
          </a:prstGeom>
        </p:spPr>
      </p:pic>
    </p:spTree>
    <p:extLst>
      <p:ext uri="{BB962C8B-B14F-4D97-AF65-F5344CB8AC3E}">
        <p14:creationId xmlns:p14="http://schemas.microsoft.com/office/powerpoint/2010/main" val="2860552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SUBJECT SELECTION</a:t>
            </a:r>
            <a:endParaRPr lang="en-US" dirty="0">
              <a:solidFill>
                <a:schemeClr val="tx1"/>
              </a:solidFill>
            </a:endParaRPr>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89601"/>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pic>
        <p:nvPicPr>
          <p:cNvPr id="3" name="Picture 3" descr="Subject Selection.png"/>
          <p:cNvPicPr>
            <a:picLocks noChangeAspect="1"/>
          </p:cNvPicPr>
          <p:nvPr/>
        </p:nvPicPr>
        <p:blipFill>
          <a:blip r:embed="rId5"/>
          <a:stretch>
            <a:fillRect/>
          </a:stretch>
        </p:blipFill>
        <p:spPr>
          <a:xfrm>
            <a:off x="628374" y="1497167"/>
            <a:ext cx="8830228" cy="4322565"/>
          </a:xfrm>
          <a:prstGeom prst="rect">
            <a:avLst/>
          </a:prstGeom>
        </p:spPr>
      </p:pic>
    </p:spTree>
    <p:extLst>
      <p:ext uri="{BB962C8B-B14F-4D97-AF65-F5344CB8AC3E}">
        <p14:creationId xmlns:p14="http://schemas.microsoft.com/office/powerpoint/2010/main" val="22895921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EARN STICKERS</a:t>
            </a:r>
            <a:endParaRPr lang="en-US" dirty="0">
              <a:solidFill>
                <a:schemeClr val="tx1"/>
              </a:solidFill>
            </a:endParaRPr>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89601"/>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pic>
        <p:nvPicPr>
          <p:cNvPr id="3"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8376" y="1497167"/>
            <a:ext cx="8830224" cy="4322563"/>
          </a:xfrm>
          <a:prstGeom prst="rect">
            <a:avLst/>
          </a:prstGeom>
        </p:spPr>
      </p:pic>
    </p:spTree>
    <p:extLst>
      <p:ext uri="{BB962C8B-B14F-4D97-AF65-F5344CB8AC3E}">
        <p14:creationId xmlns:p14="http://schemas.microsoft.com/office/powerpoint/2010/main" val="2563709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202C856-975B-4C9B-B0B9-719F8673D8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300000">
            <a:off x="4901601" y="4638234"/>
            <a:ext cx="5169971" cy="2703253"/>
          </a:xfrm>
          <a:prstGeom prst="rect">
            <a:avLst/>
          </a:prstGeom>
        </p:spPr>
      </p:pic>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HOW WILL IT BE PLAYED?</a:t>
            </a:r>
          </a:p>
        </p:txBody>
      </p:sp>
      <p:sp>
        <p:nvSpPr>
          <p:cNvPr id="4" name="TextBox 7">
            <a:extLst>
              <a:ext uri="{FF2B5EF4-FFF2-40B4-BE49-F238E27FC236}">
                <a16:creationId xmlns:a16="http://schemas.microsoft.com/office/drawing/2014/main" id="{5763A40C-697E-4364-8FCF-F207892CE273}"/>
              </a:ext>
            </a:extLst>
          </p:cNvPr>
          <p:cNvSpPr txBox="1"/>
          <p:nvPr/>
        </p:nvSpPr>
        <p:spPr>
          <a:xfrm>
            <a:off x="398463" y="1303338"/>
            <a:ext cx="5987847" cy="461962"/>
          </a:xfrm>
          <a:prstGeom prst="rect">
            <a:avLst/>
          </a:prstGeom>
          <a:noFill/>
          <a:ln cap="flat">
            <a:noFill/>
          </a:ln>
        </p:spPr>
        <p:txBody>
          <a:bodyPr vert="horz" wrap="square" lIns="91440" tIns="45720" rIns="91440" bIns="45720" anchor="t" anchorCtr="0" compatLnSpc="1">
            <a:spAutoFit/>
          </a:bodyPr>
          <a:lstStyle/>
          <a:p>
            <a:pPr>
              <a:defRPr sz="1800" b="0" i="0" u="none" strike="noStrike" kern="0" cap="none" spc="0" baseline="0">
                <a:solidFill>
                  <a:srgbClr val="000000"/>
                </a:solidFill>
                <a:uFillTx/>
              </a:defRPr>
            </a:pPr>
            <a:r>
              <a:rPr lang="en-GB" sz="2400" dirty="0">
                <a:solidFill>
                  <a:srgbClr val="E56606"/>
                </a:solidFill>
                <a:latin typeface="Lubalin Graph Book" pitchFamily="18"/>
              </a:rPr>
              <a:t>Android Mobile and Tablets</a:t>
            </a:r>
            <a:endParaRPr lang="en-GB" sz="2400" b="0" i="0" u="none" strike="noStrike" kern="1200" cap="none" spc="0" baseline="0" dirty="0">
              <a:solidFill>
                <a:srgbClr val="E56606"/>
              </a:solidFill>
              <a:uFillTx/>
              <a:latin typeface="Lubalin Graph Book" pitchFamily="18"/>
            </a:endParaRPr>
          </a:p>
        </p:txBody>
      </p:sp>
      <p:sp>
        <p:nvSpPr>
          <p:cNvPr id="5" name="TextBox 8">
            <a:extLst>
              <a:ext uri="{FF2B5EF4-FFF2-40B4-BE49-F238E27FC236}">
                <a16:creationId xmlns:a16="http://schemas.microsoft.com/office/drawing/2014/main" id="{003F9347-9A9F-4471-B0AF-FC546A5F0817}"/>
              </a:ext>
            </a:extLst>
          </p:cNvPr>
          <p:cNvSpPr txBox="1"/>
          <p:nvPr/>
        </p:nvSpPr>
        <p:spPr>
          <a:xfrm>
            <a:off x="399223" y="1764593"/>
            <a:ext cx="9071643" cy="369332"/>
          </a:xfrm>
          <a:prstGeom prst="rect">
            <a:avLst/>
          </a:prstGeom>
          <a:noFill/>
          <a:ln cap="flat">
            <a:noFill/>
          </a:ln>
        </p:spPr>
        <p:txBody>
          <a:bodyPr vert="horz" wrap="square" lIns="91440" tIns="45720" rIns="91440" bIns="45720" anchor="t" anchorCtr="0" compatLnSpc="1">
            <a:spAutoFit/>
          </a:bodyPr>
          <a:lstStyle/>
          <a:p>
            <a:pPr marL="285750" indent="-285750">
              <a:buFont typeface="Arial"/>
              <a:buChar char="•"/>
              <a:defRPr sz="1800" b="0" i="0" u="none" strike="noStrike" kern="0" cap="none" spc="0" baseline="0">
                <a:solidFill>
                  <a:srgbClr val="000000"/>
                </a:solidFill>
                <a:uFillTx/>
              </a:defRPr>
            </a:pPr>
            <a:r>
              <a:rPr lang="en-GB" dirty="0">
                <a:solidFill>
                  <a:srgbClr val="204331"/>
                </a:solidFill>
                <a:latin typeface="Lubalin Graph Book" pitchFamily="18"/>
              </a:rPr>
              <a:t>Provided </a:t>
            </a:r>
            <a:r>
              <a:rPr lang="en-GB" dirty="0">
                <a:solidFill>
                  <a:srgbClr val="204331"/>
                </a:solidFill>
                <a:latin typeface="Lubalin Graph Book"/>
              </a:rPr>
              <a:t>to students that are visiting Go Ape on school trips.</a:t>
            </a:r>
            <a:endParaRPr lang="en-US" dirty="0"/>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689601"/>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sp>
        <p:nvSpPr>
          <p:cNvPr id="8" name="TextBox 8">
            <a:extLst/>
          </p:cNvPr>
          <p:cNvSpPr txBox="1"/>
          <p:nvPr/>
        </p:nvSpPr>
        <p:spPr>
          <a:xfrm>
            <a:off x="398463" y="2886075"/>
            <a:ext cx="9071643" cy="923330"/>
          </a:xfrm>
          <a:prstGeom prst="rect">
            <a:avLst/>
          </a:prstGeom>
          <a:noFill/>
          <a:ln cap="flat">
            <a:noFill/>
          </a:ln>
        </p:spPr>
        <p:txBody>
          <a:bodyPr vert="horz" wrap="square" lIns="91440" tIns="45720" rIns="91440" bIns="45720" anchor="t" anchorCtr="0" compatLnSpc="1">
            <a:spAutoFit/>
          </a:bodyPr>
          <a:lstStyle/>
          <a:p>
            <a:pPr marL="285750" indent="-285750">
              <a:buFont typeface="Arial"/>
              <a:buChar char="•"/>
              <a:defRPr sz="1800" b="0" i="0" u="none" strike="noStrike" kern="0" cap="none" spc="0" baseline="0">
                <a:solidFill>
                  <a:srgbClr val="000000"/>
                </a:solidFill>
                <a:uFillTx/>
              </a:defRPr>
            </a:pPr>
            <a:r>
              <a:rPr lang="en-GB" dirty="0">
                <a:solidFill>
                  <a:srgbClr val="204331"/>
                </a:solidFill>
                <a:latin typeface="Lubalin Graph Book" pitchFamily="18"/>
              </a:rPr>
              <a:t>Android is more cost effective than iOS.</a:t>
            </a:r>
            <a:endParaRPr lang="en-US" dirty="0"/>
          </a:p>
          <a:p>
            <a:pPr marL="285750" indent="-285750">
              <a:buFont typeface="Arial"/>
              <a:buChar char="•"/>
              <a:defRPr sz="1800" b="0" i="0" u="none" strike="noStrike" kern="0" cap="none" spc="0" baseline="0">
                <a:solidFill>
                  <a:srgbClr val="000000"/>
                </a:solidFill>
                <a:uFillTx/>
              </a:defRPr>
            </a:pPr>
            <a:r>
              <a:rPr lang="en-GB" dirty="0">
                <a:solidFill>
                  <a:srgbClr val="204331"/>
                </a:solidFill>
                <a:latin typeface="Lubalin Graph Book" pitchFamily="18"/>
              </a:rPr>
              <a:t>The cost of an Android tablet could be as cheap as £35 whereas an Apple iPad costs around £135 for the cheapest model. </a:t>
            </a:r>
          </a:p>
        </p:txBody>
      </p:sp>
      <p:sp>
        <p:nvSpPr>
          <p:cNvPr id="10" name="TextBox 7">
            <a:extLst/>
          </p:cNvPr>
          <p:cNvSpPr txBox="1"/>
          <p:nvPr/>
        </p:nvSpPr>
        <p:spPr>
          <a:xfrm>
            <a:off x="398463" y="2314575"/>
            <a:ext cx="5987847" cy="461962"/>
          </a:xfrm>
          <a:prstGeom prst="rect">
            <a:avLst/>
          </a:prstGeom>
          <a:noFill/>
          <a:ln cap="flat">
            <a:noFill/>
          </a:ln>
        </p:spPr>
        <p:txBody>
          <a:bodyPr vert="horz" wrap="square" lIns="91440" tIns="45720" rIns="91440" bIns="45720" anchor="t" anchorCtr="0" compatLnSpc="1">
            <a:spAutoFit/>
          </a:bodyPr>
          <a:lstStyle/>
          <a:p>
            <a:pPr>
              <a:defRPr sz="1800" b="0" i="0" u="none" strike="noStrike" kern="0" cap="none" spc="0" baseline="0">
                <a:solidFill>
                  <a:srgbClr val="000000"/>
                </a:solidFill>
                <a:uFillTx/>
              </a:defRPr>
            </a:pPr>
            <a:r>
              <a:rPr lang="en-GB" sz="2400" dirty="0">
                <a:solidFill>
                  <a:srgbClr val="E56606"/>
                </a:solidFill>
                <a:latin typeface="Lubalin Graph Book" pitchFamily="18"/>
              </a:rPr>
              <a:t>Why Android?</a:t>
            </a:r>
            <a:endParaRPr lang="en-GB" sz="2400" b="0" i="0" u="none" strike="noStrike" kern="1200" cap="none" spc="0" baseline="0" dirty="0">
              <a:solidFill>
                <a:srgbClr val="E56606"/>
              </a:solidFill>
              <a:uFillTx/>
              <a:latin typeface="Lubalin Graph Book" pitchFamily="18"/>
            </a:endParaRPr>
          </a:p>
        </p:txBody>
      </p:sp>
    </p:spTree>
    <p:extLst>
      <p:ext uri="{BB962C8B-B14F-4D97-AF65-F5344CB8AC3E}">
        <p14:creationId xmlns:p14="http://schemas.microsoft.com/office/powerpoint/2010/main" val="13389110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page3">
    <p:bg>
      <p:bgPr>
        <a:solidFill>
          <a:srgbClr val="214332"/>
        </a:solid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page2">
    <p:bg>
      <p:bgPr>
        <a:solidFill>
          <a:srgbClr val="FFFFFF"/>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130189F-8EE7-4718-B13E-F1A6437E01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2888" y="3059885"/>
            <a:ext cx="3487737" cy="3778382"/>
          </a:xfrm>
          <a:prstGeom prst="rect">
            <a:avLst/>
          </a:prstGeom>
        </p:spPr>
      </p:pic>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lvl="0" algn="l"/>
            <a:r>
              <a:rPr lang="en-GB" sz="6400" b="1" dirty="0">
                <a:solidFill>
                  <a:srgbClr val="204331"/>
                </a:solidFill>
                <a:latin typeface="Gothic821 Cn BT" pitchFamily="34"/>
              </a:rPr>
              <a:t>INTRODUCTION</a:t>
            </a:r>
          </a:p>
        </p:txBody>
      </p:sp>
      <p:sp>
        <p:nvSpPr>
          <p:cNvPr id="4" name="TextBox 7">
            <a:extLst>
              <a:ext uri="{FF2B5EF4-FFF2-40B4-BE49-F238E27FC236}">
                <a16:creationId xmlns:a16="http://schemas.microsoft.com/office/drawing/2014/main" id="{5763A40C-697E-4364-8FCF-F207892CE273}"/>
              </a:ext>
            </a:extLst>
          </p:cNvPr>
          <p:cNvSpPr txBox="1"/>
          <p:nvPr/>
        </p:nvSpPr>
        <p:spPr>
          <a:xfrm>
            <a:off x="399223" y="1302928"/>
            <a:ext cx="915635" cy="46166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0" i="0" u="none" strike="noStrike" kern="1200" cap="none" spc="0" baseline="0" dirty="0">
                <a:solidFill>
                  <a:srgbClr val="E56606"/>
                </a:solidFill>
                <a:uFillTx/>
                <a:latin typeface="Lubalin Graph Book" pitchFamily="18"/>
              </a:rPr>
              <a:t>Brief</a:t>
            </a:r>
          </a:p>
        </p:txBody>
      </p:sp>
      <p:sp>
        <p:nvSpPr>
          <p:cNvPr id="5" name="TextBox 8">
            <a:extLst>
              <a:ext uri="{FF2B5EF4-FFF2-40B4-BE49-F238E27FC236}">
                <a16:creationId xmlns:a16="http://schemas.microsoft.com/office/drawing/2014/main" id="{003F9347-9A9F-4471-B0AF-FC546A5F0817}"/>
              </a:ext>
            </a:extLst>
          </p:cNvPr>
          <p:cNvSpPr txBox="1"/>
          <p:nvPr/>
        </p:nvSpPr>
        <p:spPr>
          <a:xfrm>
            <a:off x="399223" y="1764593"/>
            <a:ext cx="9071643" cy="1200329"/>
          </a:xfrm>
          <a:prstGeom prst="rect">
            <a:avLst/>
          </a:prstGeom>
          <a:noFill/>
          <a:ln cap="flat">
            <a:noFill/>
          </a:ln>
        </p:spPr>
        <p:txBody>
          <a:bodyPr vert="horz" wrap="square" lIns="91440" tIns="45720" rIns="91440" bIns="45720" anchor="t" anchorCtr="0" compatLnSpc="1">
            <a:spAutoFit/>
          </a:bodyPr>
          <a:lstStyle/>
          <a:p>
            <a:pPr>
              <a:defRPr sz="1800" b="0" i="0" u="none" strike="noStrike" kern="0" cap="none" spc="0" baseline="0">
                <a:solidFill>
                  <a:srgbClr val="000000"/>
                </a:solidFill>
                <a:uFillTx/>
              </a:defRPr>
            </a:pPr>
            <a:r>
              <a:rPr lang="en-GB" dirty="0">
                <a:solidFill>
                  <a:srgbClr val="204331"/>
                </a:solidFill>
                <a:latin typeface="Lubalin Graph Book" pitchFamily="18"/>
              </a:rPr>
              <a:t>To create an educational game to be used on school trips at Go Ape. The game should include both a progression mechanic and an educational element touching on some of the KS1, KS2 or KS3 topics of English, Science or Maths.</a:t>
            </a:r>
            <a:endParaRPr lang="en-US" dirty="0"/>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689601"/>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sp>
        <p:nvSpPr>
          <p:cNvPr id="10" name="TextBox 8">
            <a:extLst/>
          </p:cNvPr>
          <p:cNvSpPr txBox="1"/>
          <p:nvPr/>
        </p:nvSpPr>
        <p:spPr>
          <a:xfrm>
            <a:off x="399223" y="3124200"/>
            <a:ext cx="5942012" cy="2308324"/>
          </a:xfrm>
          <a:prstGeom prst="rect">
            <a:avLst/>
          </a:prstGeom>
          <a:noFill/>
          <a:ln cap="flat">
            <a:noFill/>
          </a:ln>
        </p:spPr>
        <p:txBody>
          <a:bodyPr vert="horz" wrap="square" lIns="91440" tIns="45720" rIns="91440" bIns="45720" anchor="t" anchorCtr="0" compatLnSpc="1">
            <a:spAutoFit/>
          </a:bodyPr>
          <a:lstStyle/>
          <a:p>
            <a:pPr>
              <a:defRPr sz="1800" b="0" i="0" u="none" strike="noStrike" kern="0" cap="none" spc="0" baseline="0">
                <a:solidFill>
                  <a:srgbClr val="000000"/>
                </a:solidFill>
                <a:uFillTx/>
              </a:defRPr>
            </a:pPr>
            <a:r>
              <a:rPr lang="en-GB" dirty="0">
                <a:solidFill>
                  <a:srgbClr val="204331"/>
                </a:solidFill>
                <a:latin typeface="Lubalin Graph Book"/>
              </a:rPr>
              <a:t>The created game must:</a:t>
            </a:r>
            <a:endParaRPr lang="en-US" dirty="0">
              <a:solidFill>
                <a:srgbClr val="000000"/>
              </a:solidFill>
              <a:latin typeface="Calibri"/>
            </a:endParaRPr>
          </a:p>
          <a:p>
            <a:pPr marL="285750" indent="-285750">
              <a:buFont typeface="Arial"/>
              <a:buChar char="•"/>
              <a:defRPr sz="1800" b="0" i="0" u="none" strike="noStrike" kern="0" cap="none" spc="0" baseline="0">
                <a:solidFill>
                  <a:srgbClr val="000000"/>
                </a:solidFill>
                <a:uFillTx/>
              </a:defRPr>
            </a:pPr>
            <a:endParaRPr lang="en-GB" dirty="0">
              <a:solidFill>
                <a:srgbClr val="204331"/>
              </a:solidFill>
              <a:latin typeface="Lubalin Graph Book"/>
            </a:endParaRPr>
          </a:p>
          <a:p>
            <a:pPr marL="285750" indent="-285750">
              <a:buFont typeface="Arial"/>
              <a:buChar char="•"/>
              <a:defRPr sz="1800" b="0" i="0" u="none" strike="noStrike" kern="0" cap="none" spc="0" baseline="0">
                <a:solidFill>
                  <a:srgbClr val="000000"/>
                </a:solidFill>
                <a:uFillTx/>
              </a:defRPr>
            </a:pPr>
            <a:r>
              <a:rPr lang="en-GB" dirty="0">
                <a:solidFill>
                  <a:srgbClr val="204331"/>
                </a:solidFill>
                <a:latin typeface="Lubalin Graph Book"/>
              </a:rPr>
              <a:t>Follow the Go Ape brand guidelines.</a:t>
            </a:r>
            <a:endParaRPr lang="en-US" dirty="0"/>
          </a:p>
          <a:p>
            <a:pPr marL="285750" indent="-285750">
              <a:buFont typeface="Arial"/>
              <a:buChar char="•"/>
              <a:defRPr sz="1800" b="0" i="0" u="none" strike="noStrike" kern="0" cap="none" spc="0" baseline="0">
                <a:solidFill>
                  <a:srgbClr val="000000"/>
                </a:solidFill>
                <a:uFillTx/>
              </a:defRPr>
            </a:pPr>
            <a:endParaRPr lang="en-US">
              <a:solidFill>
                <a:srgbClr val="000000"/>
              </a:solidFill>
              <a:latin typeface="Calibri"/>
            </a:endParaRPr>
          </a:p>
          <a:p>
            <a:pPr marL="285750" indent="-285750">
              <a:buFont typeface="Arial"/>
              <a:buChar char="•"/>
              <a:defRPr sz="1800" b="0" i="0" u="none" strike="noStrike" kern="0" cap="none" spc="0" baseline="0">
                <a:solidFill>
                  <a:srgbClr val="000000"/>
                </a:solidFill>
                <a:uFillTx/>
              </a:defRPr>
            </a:pPr>
            <a:r>
              <a:rPr lang="en-GB" dirty="0">
                <a:solidFill>
                  <a:srgbClr val="204331"/>
                </a:solidFill>
                <a:latin typeface="Lubalin Graph Book"/>
              </a:rPr>
              <a:t>Be suitable for a single age range, 5–7, 8–10 or 11-14.</a:t>
            </a:r>
          </a:p>
          <a:p>
            <a:pPr marL="285750" indent="-285750">
              <a:buFont typeface="Arial"/>
              <a:buChar char="•"/>
              <a:defRPr sz="1800" b="0" i="0" u="none" strike="noStrike" kern="0" cap="none" spc="0" baseline="0">
                <a:solidFill>
                  <a:srgbClr val="000000"/>
                </a:solidFill>
                <a:uFillTx/>
              </a:defRPr>
            </a:pPr>
            <a:endParaRPr lang="en-GB" dirty="0">
              <a:solidFill>
                <a:srgbClr val="204331"/>
              </a:solidFill>
              <a:latin typeface="Lubalin Graph Book"/>
            </a:endParaRPr>
          </a:p>
          <a:p>
            <a:pPr marL="285750" indent="-285750">
              <a:buFont typeface="Arial"/>
              <a:buChar char="•"/>
              <a:defRPr sz="1800" b="0" i="0" u="none" strike="noStrike" kern="0" cap="none" spc="0" baseline="0">
                <a:solidFill>
                  <a:srgbClr val="000000"/>
                </a:solidFill>
                <a:uFillTx/>
              </a:defRPr>
            </a:pPr>
            <a:r>
              <a:rPr lang="en-GB" dirty="0">
                <a:solidFill>
                  <a:srgbClr val="204331"/>
                </a:solidFill>
                <a:latin typeface="Lubalin Graph Book"/>
              </a:rPr>
              <a:t>Be accessible on mobile phones or tablets.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KEY STAGES</a:t>
            </a:r>
            <a:endParaRPr lang="en-US" dirty="0">
              <a:solidFill>
                <a:schemeClr val="tx1"/>
              </a:solidFill>
            </a:endParaRPr>
          </a:p>
        </p:txBody>
      </p:sp>
      <p:graphicFrame>
        <p:nvGraphicFramePr>
          <p:cNvPr id="3" name="Table 2">
            <a:extLst>
              <a:ext uri="{FF2B5EF4-FFF2-40B4-BE49-F238E27FC236}">
                <a16:creationId xmlns:a16="http://schemas.microsoft.com/office/drawing/2014/main" id="{B10128B3-F3C6-4B45-9A73-A907B6576470}"/>
              </a:ext>
            </a:extLst>
          </p:cNvPr>
          <p:cNvGraphicFramePr>
            <a:graphicFrameLocks noGrp="1"/>
          </p:cNvGraphicFramePr>
          <p:nvPr>
            <p:extLst>
              <p:ext uri="{D42A27DB-BD31-4B8C-83A1-F6EECF244321}">
                <p14:modId xmlns:p14="http://schemas.microsoft.com/office/powerpoint/2010/main" val="1810709962"/>
              </p:ext>
            </p:extLst>
          </p:nvPr>
        </p:nvGraphicFramePr>
        <p:xfrm>
          <a:off x="597783" y="1584082"/>
          <a:ext cx="8977860" cy="4441105"/>
        </p:xfrm>
        <a:graphic>
          <a:graphicData uri="http://schemas.openxmlformats.org/drawingml/2006/table">
            <a:tbl>
              <a:tblPr firstRow="1" bandRow="1">
                <a:tableStyleId>{21E4AEA4-8DFA-4A89-87EB-49C32662AFE0}</a:tableStyleId>
              </a:tblPr>
              <a:tblGrid>
                <a:gridCol w="2244465">
                  <a:extLst>
                    <a:ext uri="{9D8B030D-6E8A-4147-A177-3AD203B41FA5}">
                      <a16:colId xmlns:a16="http://schemas.microsoft.com/office/drawing/2014/main" val="129140003"/>
                    </a:ext>
                  </a:extLst>
                </a:gridCol>
                <a:gridCol w="2244465">
                  <a:extLst>
                    <a:ext uri="{9D8B030D-6E8A-4147-A177-3AD203B41FA5}">
                      <a16:colId xmlns:a16="http://schemas.microsoft.com/office/drawing/2014/main" val="764000682"/>
                    </a:ext>
                  </a:extLst>
                </a:gridCol>
                <a:gridCol w="2244465">
                  <a:extLst>
                    <a:ext uri="{9D8B030D-6E8A-4147-A177-3AD203B41FA5}">
                      <a16:colId xmlns:a16="http://schemas.microsoft.com/office/drawing/2014/main" val="1108366735"/>
                    </a:ext>
                  </a:extLst>
                </a:gridCol>
                <a:gridCol w="2244465">
                  <a:extLst>
                    <a:ext uri="{9D8B030D-6E8A-4147-A177-3AD203B41FA5}">
                      <a16:colId xmlns:a16="http://schemas.microsoft.com/office/drawing/2014/main" val="106455072"/>
                    </a:ext>
                  </a:extLst>
                </a:gridCol>
              </a:tblGrid>
              <a:tr h="586935">
                <a:tc>
                  <a:txBody>
                    <a:bodyPr/>
                    <a:lstStyle/>
                    <a:p>
                      <a:endParaRPr lang="en-GB" b="0" dirty="0">
                        <a:latin typeface="Lubalin Graph Book" pitchFamily="2" charset="0"/>
                      </a:endParaRPr>
                    </a:p>
                  </a:txBody>
                  <a:tcPr/>
                </a:tc>
                <a:tc>
                  <a:txBody>
                    <a:bodyPr/>
                    <a:lstStyle/>
                    <a:p>
                      <a:r>
                        <a:rPr lang="en-GB" sz="1800" b="1" i="0" u="none" strike="noStrike" kern="1200" cap="none" spc="0" baseline="0" dirty="0">
                          <a:solidFill>
                            <a:schemeClr val="bg1"/>
                          </a:solidFill>
                          <a:uFillTx/>
                          <a:latin typeface="Lubalin Graph Book" pitchFamily="2" charset="0"/>
                        </a:rPr>
                        <a:t>KS1</a:t>
                      </a:r>
                      <a:endParaRPr lang="en-GB" b="1" dirty="0">
                        <a:solidFill>
                          <a:schemeClr val="bg1"/>
                        </a:solidFill>
                        <a:latin typeface="Lubalin Graph Book" pitchFamily="2" charset="0"/>
                      </a:endParaRPr>
                    </a:p>
                  </a:txBody>
                  <a:tcPr/>
                </a:tc>
                <a:tc>
                  <a:txBody>
                    <a:bodyPr/>
                    <a:lstStyle/>
                    <a:p>
                      <a:r>
                        <a:rPr lang="en-GB" sz="1800" b="1" i="0" u="none" strike="noStrike" kern="1200" cap="none" spc="0" baseline="0" dirty="0">
                          <a:solidFill>
                            <a:schemeClr val="bg1"/>
                          </a:solidFill>
                          <a:uFillTx/>
                          <a:latin typeface="Lubalin Graph Book" pitchFamily="2" charset="0"/>
                        </a:rPr>
                        <a:t>KS2</a:t>
                      </a:r>
                      <a:endParaRPr lang="en-GB" b="1" dirty="0">
                        <a:latin typeface="Lubalin Graph Book" pitchFamily="2" charset="0"/>
                      </a:endParaRPr>
                    </a:p>
                  </a:txBody>
                  <a:tcPr/>
                </a:tc>
                <a:tc>
                  <a:txBody>
                    <a:bodyPr/>
                    <a:lstStyle/>
                    <a:p>
                      <a:r>
                        <a:rPr lang="en-GB" sz="1800" b="1" i="0" u="none" strike="noStrike" kern="1200" cap="none" spc="0" baseline="0" dirty="0">
                          <a:solidFill>
                            <a:schemeClr val="bg1"/>
                          </a:solidFill>
                          <a:uFillTx/>
                          <a:latin typeface="Lubalin Graph Book" pitchFamily="2" charset="0"/>
                        </a:rPr>
                        <a:t>KS3</a:t>
                      </a:r>
                      <a:endParaRPr lang="en-GB" b="1" dirty="0">
                        <a:latin typeface="Lubalin Graph Book" pitchFamily="2" charset="0"/>
                      </a:endParaRPr>
                    </a:p>
                  </a:txBody>
                  <a:tcPr/>
                </a:tc>
                <a:extLst>
                  <a:ext uri="{0D108BD9-81ED-4DB2-BD59-A6C34878D82A}">
                    <a16:rowId xmlns:a16="http://schemas.microsoft.com/office/drawing/2014/main" val="1478525108"/>
                  </a:ext>
                </a:extLst>
              </a:tr>
              <a:tr h="15197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i="0" u="none" strike="noStrike" kern="1200" cap="none" spc="0" baseline="0" dirty="0">
                          <a:solidFill>
                            <a:srgbClr val="204331"/>
                          </a:solidFill>
                          <a:uFillTx/>
                          <a:latin typeface="Lubalin Graph Book" pitchFamily="2" charset="0"/>
                        </a:rPr>
                        <a:t>English</a:t>
                      </a:r>
                    </a:p>
                  </a:txBody>
                  <a:tcPr/>
                </a:tc>
                <a:tc>
                  <a:txBody>
                    <a:bodyPr/>
                    <a:lstStyle/>
                    <a:p>
                      <a:pPr>
                        <a:buNone/>
                      </a:pPr>
                      <a:r>
                        <a:rPr lang="en-GB" sz="1600" b="0" dirty="0">
                          <a:latin typeface="Arial" panose="020B0604020202020204" pitchFamily="34" charset="0"/>
                          <a:cs typeface="Arial" panose="020B0604020202020204" pitchFamily="34" charset="0"/>
                        </a:rPr>
                        <a:t>Applying phonic knowledge, reading multi-syllable words.</a:t>
                      </a:r>
                    </a:p>
                  </a:txBody>
                  <a:tcPr/>
                </a:tc>
                <a:tc>
                  <a:txBody>
                    <a:bodyPr/>
                    <a:lstStyle/>
                    <a:p>
                      <a:pPr lvl="0" algn="l">
                        <a:buNone/>
                      </a:pPr>
                      <a:r>
                        <a:rPr lang="en-GB" sz="1600" b="0" i="0" u="none" strike="noStrike" noProof="0" dirty="0">
                          <a:solidFill>
                            <a:srgbClr val="000000"/>
                          </a:solidFill>
                          <a:latin typeface="Arial" panose="020B0604020202020204" pitchFamily="34" charset="0"/>
                          <a:cs typeface="Arial" panose="020B0604020202020204" pitchFamily="34" charset="0"/>
                        </a:rPr>
                        <a:t>Knowledge of root words, prefixes and suffixes</a:t>
                      </a:r>
                      <a:endParaRPr lang="en-US" sz="1600" dirty="0">
                        <a:latin typeface="Arial" panose="020B0604020202020204" pitchFamily="34" charset="0"/>
                        <a:cs typeface="Arial" panose="020B0604020202020204" pitchFamily="34" charset="0"/>
                      </a:endParaRPr>
                    </a:p>
                  </a:txBody>
                  <a:tcPr/>
                </a:tc>
                <a:tc>
                  <a:txBody>
                    <a:bodyPr/>
                    <a:lstStyle/>
                    <a:p>
                      <a:pPr lvl="0" algn="l">
                        <a:buNone/>
                      </a:pPr>
                      <a:r>
                        <a:rPr lang="en-GB" sz="1600" b="0" i="0" u="none" strike="noStrike" noProof="0" dirty="0">
                          <a:solidFill>
                            <a:srgbClr val="000000"/>
                          </a:solidFill>
                          <a:latin typeface="Arial" panose="020B0604020202020204" pitchFamily="34" charset="0"/>
                          <a:cs typeface="Arial" panose="020B0604020202020204" pitchFamily="34" charset="0"/>
                        </a:rPr>
                        <a:t>Knowing the purpose, audience for and context of the writing and drawing on this knowledge to support comprehension.</a:t>
                      </a:r>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87220212"/>
                  </a:ext>
                </a:extLst>
              </a:tr>
              <a:tr h="779377">
                <a:tc>
                  <a:txBody>
                    <a:bodyPr/>
                    <a:lstStyle/>
                    <a:p>
                      <a:r>
                        <a:rPr lang="en-GB" sz="1800" b="1" i="0" u="none" strike="noStrike" kern="1200" cap="none" spc="0" baseline="0" dirty="0">
                          <a:solidFill>
                            <a:srgbClr val="204331"/>
                          </a:solidFill>
                          <a:uFillTx/>
                          <a:latin typeface="Lubalin Graph Book" pitchFamily="2" charset="0"/>
                        </a:rPr>
                        <a:t>Maths</a:t>
                      </a:r>
                      <a:endParaRPr lang="en-GB" b="1" dirty="0">
                        <a:latin typeface="Lubalin Graph Book" pitchFamily="2" charset="0"/>
                      </a:endParaRPr>
                    </a:p>
                  </a:txBody>
                  <a:tcPr/>
                </a:tc>
                <a:tc>
                  <a:txBody>
                    <a:bodyPr/>
                    <a:lstStyle/>
                    <a:p>
                      <a:r>
                        <a:rPr lang="en-GB" sz="1600" b="0" dirty="0">
                          <a:latin typeface="Arial" panose="020B0604020202020204" pitchFamily="34" charset="0"/>
                          <a:cs typeface="Arial" panose="020B0604020202020204" pitchFamily="34" charset="0"/>
                        </a:rPr>
                        <a:t>5 </a:t>
                      </a:r>
                      <a:r>
                        <a:rPr lang="en-GB" sz="1600" dirty="0">
                          <a:latin typeface="Arial" panose="020B0604020202020204" pitchFamily="34" charset="0"/>
                          <a:cs typeface="Arial" panose="020B0604020202020204" pitchFamily="34" charset="0"/>
                        </a:rPr>
                        <a:t>×</a:t>
                      </a:r>
                      <a:r>
                        <a:rPr lang="en-GB" sz="1600" b="0" dirty="0">
                          <a:latin typeface="Arial" panose="020B0604020202020204" pitchFamily="34" charset="0"/>
                          <a:cs typeface="Arial" panose="020B0604020202020204" pitchFamily="34" charset="0"/>
                        </a:rPr>
                        <a:t> 12 = ??</a:t>
                      </a:r>
                    </a:p>
                    <a:p>
                      <a:r>
                        <a:rPr lang="en-GB" sz="1600" b="0" dirty="0">
                          <a:latin typeface="Arial" panose="020B0604020202020204" pitchFamily="34" charset="0"/>
                          <a:cs typeface="Arial" panose="020B0604020202020204" pitchFamily="34" charset="0"/>
                        </a:rPr>
                        <a:t>80 </a:t>
                      </a:r>
                      <a:r>
                        <a:rPr lang="en-GB" sz="1600" dirty="0">
                          <a:latin typeface="Arial" panose="020B0604020202020204" pitchFamily="34" charset="0"/>
                          <a:cs typeface="Arial" panose="020B0604020202020204" pitchFamily="34" charset="0"/>
                        </a:rPr>
                        <a:t>÷</a:t>
                      </a:r>
                      <a:r>
                        <a:rPr lang="en-GB" sz="1600" b="0" dirty="0">
                          <a:latin typeface="Arial" panose="020B0604020202020204" pitchFamily="34" charset="0"/>
                          <a:cs typeface="Arial" panose="020B0604020202020204" pitchFamily="34" charset="0"/>
                        </a:rPr>
                        <a:t> 10 = ??</a:t>
                      </a:r>
                    </a:p>
                  </a:txBody>
                  <a:tcPr/>
                </a:tc>
                <a:tc>
                  <a:txBody>
                    <a:bodyPr/>
                    <a:lstStyle/>
                    <a:p>
                      <a:r>
                        <a:rPr lang="en-GB" sz="1600" b="0" dirty="0">
                          <a:latin typeface="Arial" panose="020B0604020202020204" pitchFamily="34" charset="0"/>
                          <a:cs typeface="Arial" panose="020B0604020202020204" pitchFamily="34" charset="0"/>
                        </a:rPr>
                        <a:t>500 + (36 </a:t>
                      </a:r>
                      <a:r>
                        <a:rPr lang="en-GB" sz="1600" dirty="0">
                          <a:latin typeface="Arial" panose="020B0604020202020204" pitchFamily="34" charset="0"/>
                          <a:cs typeface="Arial" panose="020B0604020202020204" pitchFamily="34" charset="0"/>
                        </a:rPr>
                        <a:t>÷</a:t>
                      </a:r>
                      <a:r>
                        <a:rPr lang="en-GB" sz="1600" b="0" dirty="0">
                          <a:latin typeface="Arial" panose="020B0604020202020204" pitchFamily="34" charset="0"/>
                          <a:cs typeface="Arial" panose="020B0604020202020204" pitchFamily="34" charset="0"/>
                        </a:rPr>
                        <a:t> 3) = ??</a:t>
                      </a:r>
                    </a:p>
                    <a:p>
                      <a:r>
                        <a:rPr lang="en-GB" sz="1600" b="0" dirty="0">
                          <a:latin typeface="Arial" panose="020B0604020202020204" pitchFamily="34" charset="0"/>
                          <a:cs typeface="Arial" panose="020B0604020202020204" pitchFamily="34" charset="0"/>
                        </a:rPr>
                        <a:t>30 </a:t>
                      </a:r>
                      <a:r>
                        <a:rPr lang="en-GB" sz="1600" dirty="0">
                          <a:latin typeface="Arial" panose="020B0604020202020204" pitchFamily="34" charset="0"/>
                          <a:cs typeface="Arial" panose="020B0604020202020204" pitchFamily="34" charset="0"/>
                        </a:rPr>
                        <a:t>×</a:t>
                      </a:r>
                      <a:r>
                        <a:rPr lang="en-GB" sz="1600" b="0" dirty="0">
                          <a:latin typeface="Arial" panose="020B0604020202020204" pitchFamily="34" charset="0"/>
                          <a:cs typeface="Arial" panose="020B0604020202020204" pitchFamily="34" charset="0"/>
                        </a:rPr>
                        <a:t> 40 = ??</a:t>
                      </a:r>
                    </a:p>
                  </a:txBody>
                  <a:tcPr/>
                </a:tc>
                <a:tc>
                  <a:txBody>
                    <a:bodyPr/>
                    <a:lstStyle/>
                    <a:p>
                      <a:pPr>
                        <a:buNone/>
                      </a:pPr>
                      <a:r>
                        <a:rPr lang="en-GB" sz="1600" b="0" dirty="0">
                          <a:latin typeface="Arial" panose="020B0604020202020204" pitchFamily="34" charset="0"/>
                          <a:cs typeface="Arial" panose="020B0604020202020204" pitchFamily="34" charset="0"/>
                        </a:rPr>
                        <a:t>Simplify (5-x)+4(x2+1)</a:t>
                      </a:r>
                    </a:p>
                    <a:p>
                      <a:pPr>
                        <a:buNone/>
                      </a:pPr>
                      <a:r>
                        <a:rPr lang="en-GB" sz="1600" b="0" dirty="0">
                          <a:latin typeface="Arial" panose="020B0604020202020204" pitchFamily="34" charset="0"/>
                          <a:cs typeface="Arial" panose="020B0604020202020204" pitchFamily="34" charset="0"/>
                        </a:rPr>
                        <a:t>4.15 + 6.2 = ??</a:t>
                      </a:r>
                    </a:p>
                  </a:txBody>
                  <a:tcPr/>
                </a:tc>
                <a:extLst>
                  <a:ext uri="{0D108BD9-81ED-4DB2-BD59-A6C34878D82A}">
                    <a16:rowId xmlns:a16="http://schemas.microsoft.com/office/drawing/2014/main" val="2231568162"/>
                  </a:ext>
                </a:extLst>
              </a:tr>
              <a:tr h="1520313">
                <a:tc>
                  <a:txBody>
                    <a:bodyPr/>
                    <a:lstStyle/>
                    <a:p>
                      <a:r>
                        <a:rPr lang="en-GB" sz="1800" b="1" i="0" u="none" strike="noStrike" kern="1200" cap="none" spc="0" baseline="0" dirty="0">
                          <a:solidFill>
                            <a:srgbClr val="204331"/>
                          </a:solidFill>
                          <a:uFillTx/>
                          <a:latin typeface="Lubalin Graph Book" pitchFamily="2" charset="0"/>
                        </a:rPr>
                        <a:t>Science</a:t>
                      </a:r>
                      <a:endParaRPr lang="en-GB" b="1" dirty="0">
                        <a:latin typeface="Lubalin Graph Book" pitchFamily="2" charset="0"/>
                      </a:endParaRPr>
                    </a:p>
                  </a:txBody>
                  <a:tcPr/>
                </a:tc>
                <a:tc>
                  <a:txBody>
                    <a:bodyPr/>
                    <a:lstStyle/>
                    <a:p>
                      <a:pPr>
                        <a:buNone/>
                      </a:pPr>
                      <a:r>
                        <a:rPr lang="en-GB" sz="1600" b="0" dirty="0">
                          <a:latin typeface="Arial" panose="020B0604020202020204" pitchFamily="34" charset="0"/>
                          <a:cs typeface="Arial" panose="020B0604020202020204" pitchFamily="34" charset="0"/>
                        </a:rPr>
                        <a:t>Identify common plants, animals and every day materials</a:t>
                      </a:r>
                    </a:p>
                  </a:txBody>
                  <a:tcPr/>
                </a:tc>
                <a:tc>
                  <a:txBody>
                    <a:bodyPr/>
                    <a:lstStyle/>
                    <a:p>
                      <a:pPr lvl="0" algn="l">
                        <a:buNone/>
                      </a:pPr>
                      <a:r>
                        <a:rPr lang="en-GB" sz="1600" b="0" i="0" u="none" strike="noStrike" noProof="0" dirty="0">
                          <a:solidFill>
                            <a:srgbClr val="000000"/>
                          </a:solidFill>
                          <a:latin typeface="Arial" panose="020B0604020202020204" pitchFamily="34" charset="0"/>
                          <a:cs typeface="Arial" panose="020B0604020202020204" pitchFamily="34" charset="0"/>
                        </a:rPr>
                        <a:t>Recording findings using simple scientific language, labelled diagrams, keys, bar charts, and tables.</a:t>
                      </a:r>
                      <a:endParaRPr lang="en-US" sz="1600" dirty="0">
                        <a:latin typeface="Arial" panose="020B0604020202020204" pitchFamily="34" charset="0"/>
                        <a:cs typeface="Arial" panose="020B0604020202020204" pitchFamily="34" charset="0"/>
                      </a:endParaRPr>
                    </a:p>
                  </a:txBody>
                  <a:tcPr/>
                </a:tc>
                <a:tc>
                  <a:txBody>
                    <a:bodyPr/>
                    <a:lstStyle/>
                    <a:p>
                      <a:pPr>
                        <a:buNone/>
                      </a:pPr>
                      <a:r>
                        <a:rPr lang="en-GB" sz="1600" b="0" dirty="0">
                          <a:latin typeface="Arial" panose="020B0604020202020204" pitchFamily="34" charset="0"/>
                          <a:cs typeface="Arial" panose="020B0604020202020204" pitchFamily="34" charset="0"/>
                        </a:rPr>
                        <a:t>Understand forces, energy, reactions, organisms, review theories and test hypotheses. </a:t>
                      </a:r>
                    </a:p>
                  </a:txBody>
                  <a:tcPr/>
                </a:tc>
                <a:extLst>
                  <a:ext uri="{0D108BD9-81ED-4DB2-BD59-A6C34878D82A}">
                    <a16:rowId xmlns:a16="http://schemas.microsoft.com/office/drawing/2014/main" val="1898909194"/>
                  </a:ext>
                </a:extLst>
              </a:tr>
            </a:tbl>
          </a:graphicData>
        </a:graphic>
      </p:graphicFrame>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92030"/>
            <a:ext cx="10080625" cy="870074"/>
          </a:xfrm>
          <a:prstGeom prst="rect">
            <a:avLst/>
          </a:prstGeom>
        </p:spPr>
      </p:pic>
      <p:pic>
        <p:nvPicPr>
          <p:cNvPr id="10" name="Picture 9">
            <a:extLst>
              <a:ext uri="{FF2B5EF4-FFF2-40B4-BE49-F238E27FC236}">
                <a16:creationId xmlns:a16="http://schemas.microsoft.com/office/drawing/2014/main" id="{C72430C7-8819-4C58-9513-6FE8738CC2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sp>
        <p:nvSpPr>
          <p:cNvPr id="13" name="TextBox 8">
            <a:extLst>
              <a:ext uri="{FF2B5EF4-FFF2-40B4-BE49-F238E27FC236}">
                <a16:creationId xmlns:a16="http://schemas.microsoft.com/office/drawing/2014/main" id="{295B4FC1-6027-45C2-98CE-6C2A22219EA8}"/>
              </a:ext>
            </a:extLst>
          </p:cNvPr>
          <p:cNvSpPr txBox="1"/>
          <p:nvPr/>
        </p:nvSpPr>
        <p:spPr>
          <a:xfrm>
            <a:off x="164123" y="7063960"/>
            <a:ext cx="8112369" cy="338554"/>
          </a:xfrm>
          <a:prstGeom prst="rect">
            <a:avLst/>
          </a:prstGeom>
          <a:noFill/>
          <a:ln cap="flat">
            <a:noFill/>
          </a:ln>
        </p:spPr>
        <p:txBody>
          <a:bodyPr vert="horz" wrap="square" lIns="91440" tIns="45720" rIns="91440" bIns="45720" anchor="t" anchorCtr="0" compatLnSpc="1">
            <a:spAutoFit/>
          </a:bodyPr>
          <a:lstStyle/>
          <a:p>
            <a:pPr lvl="0">
              <a:defRPr sz="1800" b="0" i="0" u="none" strike="noStrike" kern="0" cap="none" spc="0" baseline="0">
                <a:solidFill>
                  <a:srgbClr val="000000"/>
                </a:solidFill>
                <a:uFillTx/>
              </a:defRPr>
            </a:pPr>
            <a:r>
              <a:rPr lang="en-GB" sz="1600" dirty="0">
                <a:solidFill>
                  <a:schemeClr val="bg1"/>
                </a:solidFill>
                <a:latin typeface="Lubalin Graph Book" pitchFamily="18"/>
              </a:rPr>
              <a:t>https://www.gov.uk/education/school-curriculum</a:t>
            </a:r>
            <a:endParaRPr lang="en-GB" sz="1600" b="0" i="0" u="none" strike="noStrike" kern="1200" cap="none" spc="0" baseline="0" dirty="0">
              <a:solidFill>
                <a:schemeClr val="bg1"/>
              </a:solidFill>
              <a:uFillTx/>
              <a:latin typeface="Lubalin Graph Book" pitchFamily="18"/>
            </a:endParaRPr>
          </a:p>
        </p:txBody>
      </p:sp>
    </p:spTree>
    <p:extLst>
      <p:ext uri="{BB962C8B-B14F-4D97-AF65-F5344CB8AC3E}">
        <p14:creationId xmlns:p14="http://schemas.microsoft.com/office/powerpoint/2010/main" val="22581512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WHO’S IT FOR?</a:t>
            </a:r>
          </a:p>
        </p:txBody>
      </p:sp>
      <p:sp>
        <p:nvSpPr>
          <p:cNvPr id="4" name="TextBox 7">
            <a:extLst>
              <a:ext uri="{FF2B5EF4-FFF2-40B4-BE49-F238E27FC236}">
                <a16:creationId xmlns:a16="http://schemas.microsoft.com/office/drawing/2014/main" id="{5763A40C-697E-4364-8FCF-F207892CE273}"/>
              </a:ext>
            </a:extLst>
          </p:cNvPr>
          <p:cNvSpPr txBox="1"/>
          <p:nvPr/>
        </p:nvSpPr>
        <p:spPr>
          <a:xfrm>
            <a:off x="797969" y="1570685"/>
            <a:ext cx="8637157" cy="46166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0" i="0" u="none" strike="noStrike" kern="1200" cap="none" spc="0" baseline="0" dirty="0">
                <a:solidFill>
                  <a:srgbClr val="E56606"/>
                </a:solidFill>
                <a:uFillTx/>
                <a:latin typeface="Lubalin Graph Book" pitchFamily="18"/>
              </a:rPr>
              <a:t>Target Audience</a:t>
            </a:r>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89601"/>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sp>
        <p:nvSpPr>
          <p:cNvPr id="11" name="TextBox 7">
            <a:extLst>
              <a:ext uri="{FF2B5EF4-FFF2-40B4-BE49-F238E27FC236}">
                <a16:creationId xmlns:a16="http://schemas.microsoft.com/office/drawing/2014/main" id="{7733FD5F-C309-4854-8D1B-1ED3732F4979}"/>
              </a:ext>
            </a:extLst>
          </p:cNvPr>
          <p:cNvSpPr txBox="1"/>
          <p:nvPr/>
        </p:nvSpPr>
        <p:spPr>
          <a:xfrm>
            <a:off x="797967" y="2659231"/>
            <a:ext cx="8637157" cy="46166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0" i="0" u="none" strike="noStrike" kern="1200" cap="none" spc="0" baseline="0" dirty="0">
                <a:solidFill>
                  <a:srgbClr val="E56606"/>
                </a:solidFill>
                <a:uFillTx/>
                <a:latin typeface="Lubalin Graph Book" pitchFamily="18"/>
              </a:rPr>
              <a:t>Genre</a:t>
            </a:r>
          </a:p>
        </p:txBody>
      </p:sp>
      <p:sp>
        <p:nvSpPr>
          <p:cNvPr id="13" name="TextBox 8">
            <a:extLst>
              <a:ext uri="{FF2B5EF4-FFF2-40B4-BE49-F238E27FC236}">
                <a16:creationId xmlns:a16="http://schemas.microsoft.com/office/drawing/2014/main" id="{6370122E-98F2-45E4-8AD1-A01369F3814F}"/>
              </a:ext>
            </a:extLst>
          </p:cNvPr>
          <p:cNvSpPr txBox="1"/>
          <p:nvPr/>
        </p:nvSpPr>
        <p:spPr>
          <a:xfrm>
            <a:off x="1008982" y="3178413"/>
            <a:ext cx="9071643" cy="369332"/>
          </a:xfrm>
          <a:prstGeom prst="rect">
            <a:avLst/>
          </a:prstGeom>
          <a:noFill/>
          <a:ln cap="flat">
            <a:noFill/>
          </a:ln>
        </p:spPr>
        <p:txBody>
          <a:bodyPr vert="horz" wrap="square" lIns="91440" tIns="45720" rIns="91440" bIns="45720" anchor="t" anchorCtr="0" compatLnSpc="1">
            <a:spAutoFit/>
          </a:bodyPr>
          <a:lstStyle/>
          <a:p>
            <a:pPr lvl="0">
              <a:defRPr sz="1800" b="0" i="0" u="none" strike="noStrike" kern="0" cap="none" spc="0" baseline="0">
                <a:solidFill>
                  <a:srgbClr val="000000"/>
                </a:solidFill>
                <a:uFillTx/>
              </a:defRPr>
            </a:pPr>
            <a:r>
              <a:rPr lang="en-GB" dirty="0">
                <a:solidFill>
                  <a:srgbClr val="204331"/>
                </a:solidFill>
                <a:latin typeface="Lubalin Graph Book" pitchFamily="18"/>
              </a:rPr>
              <a:t>Educational, Logic, Trivia</a:t>
            </a:r>
            <a:endParaRPr lang="en-GB" sz="1800" b="0" i="0" u="none" strike="noStrike" kern="1200" cap="none" spc="0" baseline="0" dirty="0">
              <a:solidFill>
                <a:srgbClr val="204331"/>
              </a:solidFill>
              <a:uFillTx/>
              <a:latin typeface="Lubalin Graph Book" pitchFamily="18"/>
            </a:endParaRPr>
          </a:p>
        </p:txBody>
      </p:sp>
      <p:sp>
        <p:nvSpPr>
          <p:cNvPr id="14" name="TextBox 8">
            <a:extLst>
              <a:ext uri="{FF2B5EF4-FFF2-40B4-BE49-F238E27FC236}">
                <a16:creationId xmlns:a16="http://schemas.microsoft.com/office/drawing/2014/main" id="{2D4A980D-C8EC-45DB-B87D-4C72C21967B8}"/>
              </a:ext>
            </a:extLst>
          </p:cNvPr>
          <p:cNvSpPr txBox="1"/>
          <p:nvPr/>
        </p:nvSpPr>
        <p:spPr>
          <a:xfrm>
            <a:off x="1008982" y="2133719"/>
            <a:ext cx="9071643" cy="369332"/>
          </a:xfrm>
          <a:prstGeom prst="rect">
            <a:avLst/>
          </a:prstGeom>
          <a:noFill/>
          <a:ln cap="flat">
            <a:noFill/>
          </a:ln>
        </p:spPr>
        <p:txBody>
          <a:bodyPr vert="horz" wrap="square" lIns="91440" tIns="45720" rIns="91440" bIns="45720" anchor="t" anchorCtr="0" compatLnSpc="1">
            <a:spAutoFit/>
          </a:bodyPr>
          <a:lstStyle/>
          <a:p>
            <a:pPr lvl="0">
              <a:defRPr sz="1800" b="0" i="0" u="none" strike="noStrike" kern="0" cap="none" spc="0" baseline="0">
                <a:solidFill>
                  <a:srgbClr val="000000"/>
                </a:solidFill>
                <a:uFillTx/>
              </a:defRPr>
            </a:pPr>
            <a:r>
              <a:rPr lang="en-GB" dirty="0">
                <a:solidFill>
                  <a:srgbClr val="204331"/>
                </a:solidFill>
                <a:latin typeface="Lubalin Graph Book" pitchFamily="18"/>
              </a:rPr>
              <a:t>5 – 7 Year Olds</a:t>
            </a:r>
            <a:endParaRPr lang="en-GB" sz="1800" b="0" i="0" u="none" strike="noStrike" kern="1200" cap="none" spc="0" baseline="0" dirty="0">
              <a:solidFill>
                <a:srgbClr val="204331"/>
              </a:solidFill>
              <a:uFillTx/>
              <a:latin typeface="Lubalin Graph Book" pitchFamily="18"/>
            </a:endParaRPr>
          </a:p>
        </p:txBody>
      </p:sp>
      <p:pic>
        <p:nvPicPr>
          <p:cNvPr id="8" name="Picture 7">
            <a:extLst>
              <a:ext uri="{FF2B5EF4-FFF2-40B4-BE49-F238E27FC236}">
                <a16:creationId xmlns:a16="http://schemas.microsoft.com/office/drawing/2014/main" id="{DC17D861-2549-4311-92E8-D49A70C124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87143" y="2808345"/>
            <a:ext cx="4188498" cy="2794327"/>
          </a:xfrm>
          <a:prstGeom prst="rect">
            <a:avLst/>
          </a:prstGeom>
        </p:spPr>
      </p:pic>
    </p:spTree>
    <p:extLst>
      <p:ext uri="{BB962C8B-B14F-4D97-AF65-F5344CB8AC3E}">
        <p14:creationId xmlns:p14="http://schemas.microsoft.com/office/powerpoint/2010/main" val="706632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OTHER GAMES</a:t>
            </a:r>
            <a:endParaRPr lang="en-US" dirty="0">
              <a:solidFill>
                <a:schemeClr val="tx1"/>
              </a:solidFill>
            </a:endParaRPr>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89601"/>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pic>
        <p:nvPicPr>
          <p:cNvPr id="3" name="Picture 3" descr="ABC kids game.png"/>
          <p:cNvPicPr>
            <a:picLocks noChangeAspect="1"/>
          </p:cNvPicPr>
          <p:nvPr/>
        </p:nvPicPr>
        <p:blipFill>
          <a:blip r:embed="rId5"/>
          <a:stretch>
            <a:fillRect/>
          </a:stretch>
        </p:blipFill>
        <p:spPr>
          <a:xfrm>
            <a:off x="5198297" y="1678275"/>
            <a:ext cx="3727748" cy="1826722"/>
          </a:xfrm>
          <a:prstGeom prst="rect">
            <a:avLst/>
          </a:prstGeom>
        </p:spPr>
      </p:pic>
      <p:pic>
        <p:nvPicPr>
          <p:cNvPr id="5" name="Picture 5" descr="ABC kids home screen.png"/>
          <p:cNvPicPr>
            <a:picLocks noChangeAspect="1"/>
          </p:cNvPicPr>
          <p:nvPr/>
        </p:nvPicPr>
        <p:blipFill>
          <a:blip r:embed="rId6"/>
          <a:stretch>
            <a:fillRect/>
          </a:stretch>
        </p:blipFill>
        <p:spPr>
          <a:xfrm>
            <a:off x="946872" y="1666875"/>
            <a:ext cx="3755203" cy="1836282"/>
          </a:xfrm>
          <a:prstGeom prst="rect">
            <a:avLst/>
          </a:prstGeom>
        </p:spPr>
      </p:pic>
      <p:pic>
        <p:nvPicPr>
          <p:cNvPr id="7" name="Picture 9" descr="Drawing4KidsGame.png"/>
          <p:cNvPicPr>
            <a:picLocks noChangeAspect="1"/>
          </p:cNvPicPr>
          <p:nvPr/>
        </p:nvPicPr>
        <p:blipFill>
          <a:blip r:embed="rId7"/>
          <a:stretch>
            <a:fillRect/>
          </a:stretch>
        </p:blipFill>
        <p:spPr>
          <a:xfrm>
            <a:off x="5198297" y="3784695"/>
            <a:ext cx="3816828" cy="1870295"/>
          </a:xfrm>
          <a:prstGeom prst="rect">
            <a:avLst/>
          </a:prstGeom>
        </p:spPr>
      </p:pic>
      <p:pic>
        <p:nvPicPr>
          <p:cNvPr id="13" name="Picture 13" descr="Drawing4KidsMenu.png"/>
          <p:cNvPicPr>
            <a:picLocks noChangeAspect="1"/>
          </p:cNvPicPr>
          <p:nvPr/>
        </p:nvPicPr>
        <p:blipFill>
          <a:blip r:embed="rId8"/>
          <a:stretch>
            <a:fillRect/>
          </a:stretch>
        </p:blipFill>
        <p:spPr>
          <a:xfrm>
            <a:off x="946872" y="3794658"/>
            <a:ext cx="3773985" cy="1848070"/>
          </a:xfrm>
          <a:prstGeom prst="rect">
            <a:avLst/>
          </a:prstGeom>
        </p:spPr>
      </p:pic>
    </p:spTree>
    <p:extLst>
      <p:ext uri="{BB962C8B-B14F-4D97-AF65-F5344CB8AC3E}">
        <p14:creationId xmlns:p14="http://schemas.microsoft.com/office/powerpoint/2010/main" val="3479481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OTHER GAMES</a:t>
            </a:r>
            <a:endParaRPr lang="en-US" dirty="0">
              <a:solidFill>
                <a:schemeClr val="tx1"/>
              </a:solidFill>
            </a:endParaRPr>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89601"/>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pic>
        <p:nvPicPr>
          <p:cNvPr id="4" name="Picture 5" descr="KS1 Phonics for kids game win.png"/>
          <p:cNvPicPr>
            <a:picLocks noChangeAspect="1"/>
          </p:cNvPicPr>
          <p:nvPr/>
        </p:nvPicPr>
        <p:blipFill>
          <a:blip r:embed="rId5"/>
          <a:stretch>
            <a:fillRect/>
          </a:stretch>
        </p:blipFill>
        <p:spPr>
          <a:xfrm>
            <a:off x="5196337" y="1112852"/>
            <a:ext cx="3280335" cy="1603764"/>
          </a:xfrm>
          <a:prstGeom prst="rect">
            <a:avLst/>
          </a:prstGeom>
        </p:spPr>
      </p:pic>
      <p:pic>
        <p:nvPicPr>
          <p:cNvPr id="8" name="Picture 9" descr="KS1 Phonics for kids level select.png"/>
          <p:cNvPicPr>
            <a:picLocks noChangeAspect="1"/>
          </p:cNvPicPr>
          <p:nvPr/>
        </p:nvPicPr>
        <p:blipFill>
          <a:blip r:embed="rId6"/>
          <a:stretch>
            <a:fillRect/>
          </a:stretch>
        </p:blipFill>
        <p:spPr>
          <a:xfrm>
            <a:off x="5230539" y="4781550"/>
            <a:ext cx="3256735" cy="1593661"/>
          </a:xfrm>
          <a:prstGeom prst="rect">
            <a:avLst/>
          </a:prstGeom>
        </p:spPr>
      </p:pic>
      <p:pic>
        <p:nvPicPr>
          <p:cNvPr id="11" name="Picture 13" descr="Number Bonds game.png"/>
          <p:cNvPicPr>
            <a:picLocks noChangeAspect="1"/>
          </p:cNvPicPr>
          <p:nvPr/>
        </p:nvPicPr>
        <p:blipFill>
          <a:blip r:embed="rId7"/>
          <a:stretch>
            <a:fillRect/>
          </a:stretch>
        </p:blipFill>
        <p:spPr>
          <a:xfrm>
            <a:off x="5219138" y="2981325"/>
            <a:ext cx="3262430" cy="1597227"/>
          </a:xfrm>
          <a:prstGeom prst="rect">
            <a:avLst/>
          </a:prstGeom>
        </p:spPr>
      </p:pic>
      <p:pic>
        <p:nvPicPr>
          <p:cNvPr id="15" name="Picture 15" descr="Math game match.png"/>
          <p:cNvPicPr>
            <a:picLocks noChangeAspect="1"/>
          </p:cNvPicPr>
          <p:nvPr/>
        </p:nvPicPr>
        <p:blipFill>
          <a:blip r:embed="rId8"/>
          <a:stretch>
            <a:fillRect/>
          </a:stretch>
        </p:blipFill>
        <p:spPr>
          <a:xfrm rot="16200000">
            <a:off x="-28578" y="4086159"/>
            <a:ext cx="3072309" cy="1504148"/>
          </a:xfrm>
          <a:prstGeom prst="rect">
            <a:avLst/>
          </a:prstGeom>
        </p:spPr>
      </p:pic>
      <p:pic>
        <p:nvPicPr>
          <p:cNvPr id="17" name="Picture 17" descr="Maths game menu screen.png"/>
          <p:cNvPicPr>
            <a:picLocks noChangeAspect="1"/>
          </p:cNvPicPr>
          <p:nvPr/>
        </p:nvPicPr>
        <p:blipFill>
          <a:blip r:embed="rId9"/>
          <a:stretch>
            <a:fillRect/>
          </a:stretch>
        </p:blipFill>
        <p:spPr>
          <a:xfrm rot="-5400000">
            <a:off x="2238610" y="4086159"/>
            <a:ext cx="3075110" cy="1503802"/>
          </a:xfrm>
          <a:prstGeom prst="rect">
            <a:avLst/>
          </a:prstGeom>
        </p:spPr>
      </p:pic>
      <p:pic>
        <p:nvPicPr>
          <p:cNvPr id="19" name="Picture 19" descr="KS1 Phonics for kids game.png"/>
          <p:cNvPicPr>
            <a:picLocks noChangeAspect="1"/>
          </p:cNvPicPr>
          <p:nvPr/>
        </p:nvPicPr>
        <p:blipFill>
          <a:blip r:embed="rId10"/>
          <a:stretch>
            <a:fillRect/>
          </a:stretch>
        </p:blipFill>
        <p:spPr>
          <a:xfrm>
            <a:off x="1010514" y="1375479"/>
            <a:ext cx="3293701" cy="1612626"/>
          </a:xfrm>
          <a:prstGeom prst="rect">
            <a:avLst/>
          </a:prstGeom>
        </p:spPr>
      </p:pic>
    </p:spTree>
    <p:extLst>
      <p:ext uri="{BB962C8B-B14F-4D97-AF65-F5344CB8AC3E}">
        <p14:creationId xmlns:p14="http://schemas.microsoft.com/office/powerpoint/2010/main" val="1729392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OUR</a:t>
            </a:r>
            <a:r>
              <a:rPr lang="en-GB" sz="6400" b="1" dirty="0">
                <a:solidFill>
                  <a:srgbClr val="204331"/>
                </a:solidFill>
                <a:latin typeface="Gothic821 Cn BT"/>
              </a:rPr>
              <a:t> GAME</a:t>
            </a:r>
            <a:endParaRPr lang="en-US" dirty="0">
              <a:solidFill>
                <a:schemeClr val="tx1"/>
              </a:solidFill>
            </a:endParaRPr>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89601"/>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pic>
        <p:nvPicPr>
          <p:cNvPr id="3" name="Picture 3" descr="Loading Screen.png"/>
          <p:cNvPicPr>
            <a:picLocks noChangeAspect="1"/>
          </p:cNvPicPr>
          <p:nvPr/>
        </p:nvPicPr>
        <p:blipFill>
          <a:blip r:embed="rId5"/>
          <a:stretch>
            <a:fillRect/>
          </a:stretch>
        </p:blipFill>
        <p:spPr>
          <a:xfrm>
            <a:off x="625772" y="1497167"/>
            <a:ext cx="8835433" cy="4322566"/>
          </a:xfrm>
          <a:prstGeom prst="rect">
            <a:avLst/>
          </a:prstGeom>
        </p:spPr>
      </p:pic>
    </p:spTree>
    <p:extLst>
      <p:ext uri="{BB962C8B-B14F-4D97-AF65-F5344CB8AC3E}">
        <p14:creationId xmlns:p14="http://schemas.microsoft.com/office/powerpoint/2010/main" val="2124165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SUBJECT SELECTION</a:t>
            </a:r>
            <a:endParaRPr lang="en-US" dirty="0">
              <a:solidFill>
                <a:schemeClr val="tx1"/>
              </a:solidFill>
            </a:endParaRPr>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89601"/>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pic>
        <p:nvPicPr>
          <p:cNvPr id="3" name="Picture 3" descr="Subject Selection.png"/>
          <p:cNvPicPr>
            <a:picLocks noChangeAspect="1"/>
          </p:cNvPicPr>
          <p:nvPr/>
        </p:nvPicPr>
        <p:blipFill>
          <a:blip r:embed="rId5"/>
          <a:stretch>
            <a:fillRect/>
          </a:stretch>
        </p:blipFill>
        <p:spPr>
          <a:xfrm>
            <a:off x="628374" y="1497167"/>
            <a:ext cx="8830228" cy="4322565"/>
          </a:xfrm>
          <a:prstGeom prst="rect">
            <a:avLst/>
          </a:prstGeom>
        </p:spPr>
      </p:pic>
    </p:spTree>
    <p:extLst>
      <p:ext uri="{BB962C8B-B14F-4D97-AF65-F5344CB8AC3E}">
        <p14:creationId xmlns:p14="http://schemas.microsoft.com/office/powerpoint/2010/main" val="2313143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2CFC-BD2D-4E50-959E-D9002AD442DC}"/>
              </a:ext>
            </a:extLst>
          </p:cNvPr>
          <p:cNvSpPr txBox="1">
            <a:spLocks noGrp="1"/>
          </p:cNvSpPr>
          <p:nvPr>
            <p:ph type="title" idx="4294967295"/>
          </p:nvPr>
        </p:nvSpPr>
        <p:spPr>
          <a:xfrm>
            <a:off x="503998" y="400095"/>
            <a:ext cx="9071643" cy="794055"/>
          </a:xfrm>
        </p:spPr>
        <p:txBody>
          <a:bodyPr anchorCtr="0"/>
          <a:lstStyle/>
          <a:p>
            <a:pPr algn="l"/>
            <a:r>
              <a:rPr lang="en-GB" sz="6400" b="1" dirty="0">
                <a:solidFill>
                  <a:srgbClr val="204331"/>
                </a:solidFill>
                <a:latin typeface="Gothic821 Cn BT" pitchFamily="34"/>
              </a:rPr>
              <a:t>COMPLETE CHALLENGES</a:t>
            </a:r>
            <a:endParaRPr lang="en-US" dirty="0">
              <a:solidFill>
                <a:schemeClr val="tx1"/>
              </a:solidFill>
            </a:endParaRPr>
          </a:p>
        </p:txBody>
      </p:sp>
      <p:pic>
        <p:nvPicPr>
          <p:cNvPr id="12" name="Picture 11">
            <a:extLst>
              <a:ext uri="{FF2B5EF4-FFF2-40B4-BE49-F238E27FC236}">
                <a16:creationId xmlns:a16="http://schemas.microsoft.com/office/drawing/2014/main" id="{717A9503-4791-4BB3-A820-CBA8AE0CF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700992"/>
            <a:ext cx="10080625" cy="870074"/>
          </a:xfrm>
          <a:prstGeom prst="rect">
            <a:avLst/>
          </a:prstGeom>
        </p:spPr>
      </p:pic>
      <p:pic>
        <p:nvPicPr>
          <p:cNvPr id="9" name="Picture 8">
            <a:extLst>
              <a:ext uri="{FF2B5EF4-FFF2-40B4-BE49-F238E27FC236}">
                <a16:creationId xmlns:a16="http://schemas.microsoft.com/office/drawing/2014/main" id="{00006911-4EE6-49CD-B2F1-AEB8EDCE75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23777">
            <a:off x="8356264" y="6230082"/>
            <a:ext cx="1554766" cy="1226954"/>
          </a:xfrm>
          <a:prstGeom prst="rect">
            <a:avLst/>
          </a:prstGeom>
        </p:spPr>
      </p:pic>
      <p:pic>
        <p:nvPicPr>
          <p:cNvPr id="3" name="Picture 3" descr="Math Challenge Introduction.png"/>
          <p:cNvPicPr>
            <a:picLocks noChangeAspect="1"/>
          </p:cNvPicPr>
          <p:nvPr/>
        </p:nvPicPr>
        <p:blipFill>
          <a:blip r:embed="rId5"/>
          <a:stretch>
            <a:fillRect/>
          </a:stretch>
        </p:blipFill>
        <p:spPr>
          <a:xfrm>
            <a:off x="628375" y="1497167"/>
            <a:ext cx="8830226" cy="4322565"/>
          </a:xfrm>
          <a:prstGeom prst="rect">
            <a:avLst/>
          </a:prstGeom>
        </p:spPr>
      </p:pic>
    </p:spTree>
    <p:extLst>
      <p:ext uri="{BB962C8B-B14F-4D97-AF65-F5344CB8AC3E}">
        <p14:creationId xmlns:p14="http://schemas.microsoft.com/office/powerpoint/2010/main" val="3457863715"/>
      </p:ext>
    </p:extLst>
  </p:cSld>
  <p:clrMapOvr>
    <a:masterClrMapping/>
  </p:clrMapOvr>
</p:sld>
</file>

<file path=ppt/theme/theme1.xml><?xml version="1.0" encoding="utf-8"?>
<a:theme xmlns:a="http://schemas.openxmlformats.org/drawingml/2006/main" name="Defaul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709</TotalTime>
  <Words>921</Words>
  <Application>Microsoft Office PowerPoint</Application>
  <PresentationFormat>Custom</PresentationFormat>
  <Paragraphs>82</Paragraphs>
  <Slides>15</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Calibri</vt:lpstr>
      <vt:lpstr>Noto Sans Devanagari</vt:lpstr>
      <vt:lpstr>Liberation Serif</vt:lpstr>
      <vt:lpstr>Arial</vt:lpstr>
      <vt:lpstr>Gothic821 Cn BT</vt:lpstr>
      <vt:lpstr>Lubalin Graph Book</vt:lpstr>
      <vt:lpstr>DejaVu Sans</vt:lpstr>
      <vt:lpstr>Liberation Sans</vt:lpstr>
      <vt:lpstr>Default</vt:lpstr>
      <vt:lpstr>Ben Reynolds &amp; James Pyke</vt:lpstr>
      <vt:lpstr>INTRODUCTION</vt:lpstr>
      <vt:lpstr>KEY STAGES</vt:lpstr>
      <vt:lpstr>WHO’S IT FOR?</vt:lpstr>
      <vt:lpstr>OTHER GAMES</vt:lpstr>
      <vt:lpstr>OTHER GAMES</vt:lpstr>
      <vt:lpstr>OUR GAME</vt:lpstr>
      <vt:lpstr>SUBJECT SELECTION</vt:lpstr>
      <vt:lpstr>COMPLETE CHALLENGES</vt:lpstr>
      <vt:lpstr>COMPLETE CHALLENGES</vt:lpstr>
      <vt:lpstr>EARN STICKERS</vt:lpstr>
      <vt:lpstr>SUBJECT SELECTION</vt:lpstr>
      <vt:lpstr>EARN STICKERS</vt:lpstr>
      <vt:lpstr>HOW WILL IT BE PLAYED?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Ben;James Pyke (s178316);Benjamin Reynolds (s177581)</dc:creator>
  <cp:lastModifiedBy>breynolds1994@outlook.com</cp:lastModifiedBy>
  <cp:revision>55</cp:revision>
  <dcterms:created xsi:type="dcterms:W3CDTF">2017-09-26T14:34:21Z</dcterms:created>
  <dcterms:modified xsi:type="dcterms:W3CDTF">2017-10-11T11:13:32Z</dcterms:modified>
</cp:coreProperties>
</file>

<file path=docProps/thumbnail.jpeg>
</file>